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73" r:id="rId2"/>
  </p:sldIdLst>
  <p:sldSz cx="42845038" cy="30243463"/>
  <p:notesSz cx="9666288" cy="6856413"/>
  <p:defaultTextStyle>
    <a:defPPr>
      <a:defRPr lang="sv-SE"/>
    </a:defPPr>
    <a:lvl1pPr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1pPr>
    <a:lvl2pPr marL="544513" indent="-873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2pPr>
    <a:lvl3pPr marL="1090613" indent="-1762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3pPr>
    <a:lvl4pPr marL="1636713" indent="-2651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4pPr>
    <a:lvl5pPr marL="2182813" indent="-3540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8146">
          <p15:clr>
            <a:srgbClr val="A4A3A4"/>
          </p15:clr>
        </p15:guide>
        <p15:guide id="2" pos="20392">
          <p15:clr>
            <a:srgbClr val="A4A3A4"/>
          </p15:clr>
        </p15:guide>
      </p15:sldGuideLst>
    </p:ext>
    <p:ext uri="{2D200454-40CA-4A62-9FC3-DE9A4176ACB9}">
      <p15:notesGuideLst xmlns:p15="http://schemas.microsoft.com/office/powerpoint/2012/main">
        <p15:guide id="1" orient="horz" pos="2159">
          <p15:clr>
            <a:srgbClr val="A4A3A4"/>
          </p15:clr>
        </p15:guide>
        <p15:guide id="2" pos="30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19"/>
    <p:restoredTop sz="94720"/>
  </p:normalViewPr>
  <p:slideViewPr>
    <p:cSldViewPr snapToObjects="1">
      <p:cViewPr>
        <p:scale>
          <a:sx n="31" d="100"/>
          <a:sy n="31" d="100"/>
        </p:scale>
        <p:origin x="400" y="-864"/>
      </p:cViewPr>
      <p:guideLst>
        <p:guide orient="horz" pos="18146"/>
        <p:guide pos="203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02" d="100"/>
          <a:sy n="102" d="100"/>
        </p:scale>
        <p:origin x="-648" y="-102"/>
      </p:cViewPr>
      <p:guideLst>
        <p:guide orient="horz" pos="2159"/>
        <p:guide pos="304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0F7FFE7-1394-C347-AFFF-1CC142B835AE}"/>
              </a:ext>
            </a:extLst>
          </p:cNvPr>
          <p:cNvSpPr>
            <a:spLocks noGrp="1" noChangeArrowheads="1"/>
          </p:cNvSpPr>
          <p:nvPr>
            <p:ph type="hdr" sz="quarter"/>
          </p:nvPr>
        </p:nvSpPr>
        <p:spPr bwMode="auto">
          <a:xfrm>
            <a:off x="0" y="0"/>
            <a:ext cx="4187825" cy="342900"/>
          </a:xfrm>
          <a:prstGeom prst="rect">
            <a:avLst/>
          </a:prstGeom>
          <a:noFill/>
          <a:ln w="9525">
            <a:noFill/>
            <a:miter lim="800000"/>
            <a:headEnd/>
            <a:tailEnd/>
          </a:ln>
          <a:effectLst/>
        </p:spPr>
        <p:txBody>
          <a:bodyPr vert="horz" wrap="square" lIns="36266" tIns="18133" rIns="36266" bIns="18133" numCol="1" anchor="t" anchorCtr="0" compatLnSpc="1">
            <a:prstTxWarp prst="textNoShape">
              <a:avLst/>
            </a:prstTxWarp>
          </a:bodyPr>
          <a:lstStyle>
            <a:lvl1pPr defTabSz="361950" eaLnBrk="1" hangingPunct="1">
              <a:spcBef>
                <a:spcPct val="0"/>
              </a:spcBef>
              <a:defRPr sz="500">
                <a:solidFill>
                  <a:schemeClr val="tx1"/>
                </a:solidFill>
                <a:latin typeface="Times New Roman" pitchFamily="18" charset="0"/>
                <a:ea typeface="+mn-ea"/>
                <a:cs typeface="+mn-cs"/>
              </a:defRPr>
            </a:lvl1pPr>
          </a:lstStyle>
          <a:p>
            <a:pPr>
              <a:defRPr/>
            </a:pPr>
            <a:endParaRPr lang="sv-SE" altLang="sv-SE" dirty="0">
              <a:latin typeface="Arial" panose="020B0604020202020204" pitchFamily="34" charset="0"/>
            </a:endParaRPr>
          </a:p>
        </p:txBody>
      </p:sp>
      <p:sp>
        <p:nvSpPr>
          <p:cNvPr id="5123" name="Rectangle 3">
            <a:extLst>
              <a:ext uri="{FF2B5EF4-FFF2-40B4-BE49-F238E27FC236}">
                <a16:creationId xmlns:a16="http://schemas.microsoft.com/office/drawing/2014/main" id="{85833535-0B97-6D42-B28A-34764EC5019D}"/>
              </a:ext>
            </a:extLst>
          </p:cNvPr>
          <p:cNvSpPr>
            <a:spLocks noGrp="1" noChangeArrowheads="1"/>
          </p:cNvSpPr>
          <p:nvPr>
            <p:ph type="dt" sz="quarter" idx="1"/>
          </p:nvPr>
        </p:nvSpPr>
        <p:spPr bwMode="auto">
          <a:xfrm>
            <a:off x="5478463" y="0"/>
            <a:ext cx="4187825" cy="342900"/>
          </a:xfrm>
          <a:prstGeom prst="rect">
            <a:avLst/>
          </a:prstGeom>
          <a:noFill/>
          <a:ln w="9525">
            <a:noFill/>
            <a:miter lim="800000"/>
            <a:headEnd/>
            <a:tailEnd/>
          </a:ln>
          <a:effectLst/>
        </p:spPr>
        <p:txBody>
          <a:bodyPr vert="horz" wrap="square" lIns="36266" tIns="18133" rIns="36266" bIns="18133" numCol="1" anchor="t" anchorCtr="0" compatLnSpc="1">
            <a:prstTxWarp prst="textNoShape">
              <a:avLst/>
            </a:prstTxWarp>
          </a:bodyPr>
          <a:lstStyle>
            <a:lvl1pPr algn="r" defTabSz="361950" eaLnBrk="1" hangingPunct="1">
              <a:spcBef>
                <a:spcPct val="0"/>
              </a:spcBef>
              <a:defRPr sz="500">
                <a:solidFill>
                  <a:schemeClr val="tx1"/>
                </a:solidFill>
                <a:latin typeface="Times New Roman" pitchFamily="18" charset="0"/>
                <a:ea typeface="+mn-ea"/>
                <a:cs typeface="+mn-cs"/>
              </a:defRPr>
            </a:lvl1pPr>
          </a:lstStyle>
          <a:p>
            <a:pPr>
              <a:defRPr/>
            </a:pPr>
            <a:endParaRPr lang="sv-SE" altLang="sv-SE" dirty="0">
              <a:latin typeface="Arial" panose="020B0604020202020204" pitchFamily="34" charset="0"/>
            </a:endParaRPr>
          </a:p>
        </p:txBody>
      </p:sp>
      <p:sp>
        <p:nvSpPr>
          <p:cNvPr id="5124" name="Rectangle 4">
            <a:extLst>
              <a:ext uri="{FF2B5EF4-FFF2-40B4-BE49-F238E27FC236}">
                <a16:creationId xmlns:a16="http://schemas.microsoft.com/office/drawing/2014/main" id="{60D335A9-343F-CA4D-AA65-F44769B76168}"/>
              </a:ext>
            </a:extLst>
          </p:cNvPr>
          <p:cNvSpPr>
            <a:spLocks noGrp="1" noChangeArrowheads="1"/>
          </p:cNvSpPr>
          <p:nvPr>
            <p:ph type="ftr" sz="quarter" idx="2"/>
          </p:nvPr>
        </p:nvSpPr>
        <p:spPr bwMode="auto">
          <a:xfrm>
            <a:off x="0" y="6513513"/>
            <a:ext cx="4187825" cy="342900"/>
          </a:xfrm>
          <a:prstGeom prst="rect">
            <a:avLst/>
          </a:prstGeom>
          <a:noFill/>
          <a:ln w="9525">
            <a:noFill/>
            <a:miter lim="800000"/>
            <a:headEnd/>
            <a:tailEnd/>
          </a:ln>
          <a:effectLst/>
        </p:spPr>
        <p:txBody>
          <a:bodyPr vert="horz" wrap="square" lIns="36266" tIns="18133" rIns="36266" bIns="18133" numCol="1" anchor="b" anchorCtr="0" compatLnSpc="1">
            <a:prstTxWarp prst="textNoShape">
              <a:avLst/>
            </a:prstTxWarp>
          </a:bodyPr>
          <a:lstStyle>
            <a:lvl1pPr defTabSz="361950" eaLnBrk="1" hangingPunct="1">
              <a:spcBef>
                <a:spcPct val="0"/>
              </a:spcBef>
              <a:defRPr sz="500">
                <a:solidFill>
                  <a:schemeClr val="tx1"/>
                </a:solidFill>
                <a:latin typeface="Times New Roman" pitchFamily="18" charset="0"/>
                <a:ea typeface="+mn-ea"/>
                <a:cs typeface="+mn-cs"/>
              </a:defRPr>
            </a:lvl1pPr>
          </a:lstStyle>
          <a:p>
            <a:pPr>
              <a:defRPr/>
            </a:pPr>
            <a:endParaRPr lang="sv-SE" altLang="sv-SE" dirty="0">
              <a:latin typeface="Arial" panose="020B0604020202020204" pitchFamily="34" charset="0"/>
            </a:endParaRPr>
          </a:p>
        </p:txBody>
      </p:sp>
      <p:sp>
        <p:nvSpPr>
          <p:cNvPr id="5125" name="Rectangle 5">
            <a:extLst>
              <a:ext uri="{FF2B5EF4-FFF2-40B4-BE49-F238E27FC236}">
                <a16:creationId xmlns:a16="http://schemas.microsoft.com/office/drawing/2014/main" id="{9DE9D195-AD0C-3C41-9DDA-5681A65F6CEA}"/>
              </a:ext>
            </a:extLst>
          </p:cNvPr>
          <p:cNvSpPr>
            <a:spLocks noGrp="1" noChangeArrowheads="1"/>
          </p:cNvSpPr>
          <p:nvPr>
            <p:ph type="sldNum" sz="quarter" idx="3"/>
          </p:nvPr>
        </p:nvSpPr>
        <p:spPr bwMode="auto">
          <a:xfrm>
            <a:off x="5478463" y="6513513"/>
            <a:ext cx="4187825" cy="342900"/>
          </a:xfrm>
          <a:prstGeom prst="rect">
            <a:avLst/>
          </a:prstGeom>
          <a:noFill/>
          <a:ln w="9525">
            <a:noFill/>
            <a:miter lim="800000"/>
            <a:headEnd/>
            <a:tailEnd/>
          </a:ln>
          <a:effectLst/>
        </p:spPr>
        <p:txBody>
          <a:bodyPr vert="horz" wrap="square" lIns="36266" tIns="18133" rIns="36266" bIns="18133" numCol="1" anchor="b" anchorCtr="0" compatLnSpc="1">
            <a:prstTxWarp prst="textNoShape">
              <a:avLst/>
            </a:prstTxWarp>
          </a:bodyPr>
          <a:lstStyle>
            <a:lvl1pPr algn="r" defTabSz="361950" eaLnBrk="1" hangingPunct="1">
              <a:defRPr sz="500">
                <a:solidFill>
                  <a:schemeClr val="tx1"/>
                </a:solidFill>
                <a:latin typeface="Times New Roman" panose="02020603050405020304" pitchFamily="18" charset="0"/>
              </a:defRPr>
            </a:lvl1pPr>
          </a:lstStyle>
          <a:p>
            <a:fld id="{A794F9FB-B2FC-2F47-A18E-4877B161B5B3}" type="slidenum">
              <a:rPr lang="sv-SE" altLang="sv-SE">
                <a:latin typeface="Arial" panose="020B0604020202020204" pitchFamily="34" charset="0"/>
              </a:rPr>
              <a:pPr/>
              <a:t>‹#›</a:t>
            </a:fld>
            <a:endParaRPr lang="sv-SE" altLang="sv-SE" dirty="0">
              <a:latin typeface="Arial"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5D13AC9-9C0C-2E44-B68A-A0FA7A5CB1AD}"/>
              </a:ext>
            </a:extLst>
          </p:cNvPr>
          <p:cNvSpPr>
            <a:spLocks noGrp="1" noChangeArrowheads="1"/>
          </p:cNvSpPr>
          <p:nvPr>
            <p:ph type="hdr" sz="quarter"/>
          </p:nvPr>
        </p:nvSpPr>
        <p:spPr bwMode="auto">
          <a:xfrm>
            <a:off x="0" y="0"/>
            <a:ext cx="4189413" cy="342900"/>
          </a:xfrm>
          <a:prstGeom prst="rect">
            <a:avLst/>
          </a:prstGeom>
          <a:noFill/>
          <a:ln w="9525">
            <a:noFill/>
            <a:miter lim="800000"/>
            <a:headEnd/>
            <a:tailEnd/>
          </a:ln>
          <a:effectLst/>
        </p:spPr>
        <p:txBody>
          <a:bodyPr vert="horz" wrap="square" lIns="16295" tIns="8147" rIns="16295" bIns="8147" numCol="1" anchor="t" anchorCtr="0" compatLnSpc="1">
            <a:prstTxWarp prst="textNoShape">
              <a:avLst/>
            </a:prstTxWarp>
          </a:bodyPr>
          <a:lstStyle>
            <a:lvl1pPr defTabSz="163513" eaLnBrk="1" hangingPunct="1">
              <a:spcBef>
                <a:spcPct val="0"/>
              </a:spcBef>
              <a:defRPr sz="200" b="0" i="0">
                <a:solidFill>
                  <a:schemeClr val="tx1"/>
                </a:solidFill>
                <a:latin typeface="Arial" panose="020B0604020202020204" pitchFamily="34" charset="0"/>
                <a:ea typeface="+mn-ea"/>
                <a:cs typeface="+mn-cs"/>
              </a:defRPr>
            </a:lvl1pPr>
          </a:lstStyle>
          <a:p>
            <a:pPr>
              <a:defRPr/>
            </a:pPr>
            <a:endParaRPr lang="en-US" dirty="0"/>
          </a:p>
        </p:txBody>
      </p:sp>
      <p:sp>
        <p:nvSpPr>
          <p:cNvPr id="20483" name="Rectangle 3">
            <a:extLst>
              <a:ext uri="{FF2B5EF4-FFF2-40B4-BE49-F238E27FC236}">
                <a16:creationId xmlns:a16="http://schemas.microsoft.com/office/drawing/2014/main" id="{E11E73B0-D592-A349-A47D-5F06C9D6A84D}"/>
              </a:ext>
            </a:extLst>
          </p:cNvPr>
          <p:cNvSpPr>
            <a:spLocks noGrp="1" noChangeArrowheads="1"/>
          </p:cNvSpPr>
          <p:nvPr>
            <p:ph type="dt" idx="1"/>
          </p:nvPr>
        </p:nvSpPr>
        <p:spPr bwMode="auto">
          <a:xfrm>
            <a:off x="5475288" y="0"/>
            <a:ext cx="4189412" cy="342900"/>
          </a:xfrm>
          <a:prstGeom prst="rect">
            <a:avLst/>
          </a:prstGeom>
          <a:noFill/>
          <a:ln w="9525">
            <a:noFill/>
            <a:miter lim="800000"/>
            <a:headEnd/>
            <a:tailEnd/>
          </a:ln>
          <a:effectLst/>
        </p:spPr>
        <p:txBody>
          <a:bodyPr vert="horz" wrap="square" lIns="16295" tIns="8147" rIns="16295" bIns="8147" numCol="1" anchor="t" anchorCtr="0" compatLnSpc="1">
            <a:prstTxWarp prst="textNoShape">
              <a:avLst/>
            </a:prstTxWarp>
          </a:bodyPr>
          <a:lstStyle>
            <a:lvl1pPr algn="r" defTabSz="163513" eaLnBrk="1" hangingPunct="1">
              <a:spcBef>
                <a:spcPct val="0"/>
              </a:spcBef>
              <a:defRPr sz="200" b="0" i="0">
                <a:solidFill>
                  <a:schemeClr val="tx1"/>
                </a:solidFill>
                <a:latin typeface="Arial" panose="020B0604020202020204" pitchFamily="34" charset="0"/>
                <a:ea typeface="+mn-ea"/>
                <a:cs typeface="+mn-cs"/>
              </a:defRPr>
            </a:lvl1pPr>
          </a:lstStyle>
          <a:p>
            <a:pPr>
              <a:defRPr/>
            </a:pPr>
            <a:endParaRPr lang="en-US" dirty="0"/>
          </a:p>
        </p:txBody>
      </p:sp>
      <p:sp>
        <p:nvSpPr>
          <p:cNvPr id="25604" name="Rectangle 4">
            <a:extLst>
              <a:ext uri="{FF2B5EF4-FFF2-40B4-BE49-F238E27FC236}">
                <a16:creationId xmlns:a16="http://schemas.microsoft.com/office/drawing/2014/main" id="{43DA908E-0E11-4B4B-A0C3-A91D9C7E5D67}"/>
              </a:ext>
            </a:extLst>
          </p:cNvPr>
          <p:cNvSpPr>
            <a:spLocks noGrp="1" noRot="1" noChangeAspect="1" noChangeArrowheads="1" noTextEdit="1"/>
          </p:cNvSpPr>
          <p:nvPr>
            <p:ph type="sldImg" idx="2"/>
          </p:nvPr>
        </p:nvSpPr>
        <p:spPr bwMode="auto">
          <a:xfrm>
            <a:off x="3013075" y="514350"/>
            <a:ext cx="3640138" cy="2570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a:extLst>
              <a:ext uri="{FF2B5EF4-FFF2-40B4-BE49-F238E27FC236}">
                <a16:creationId xmlns:a16="http://schemas.microsoft.com/office/drawing/2014/main" id="{29259EB7-1C84-3540-BEE2-B953F4B6536D}"/>
              </a:ext>
            </a:extLst>
          </p:cNvPr>
          <p:cNvSpPr>
            <a:spLocks noGrp="1" noChangeArrowheads="1"/>
          </p:cNvSpPr>
          <p:nvPr>
            <p:ph type="body" sz="quarter" idx="3"/>
          </p:nvPr>
        </p:nvSpPr>
        <p:spPr bwMode="auto">
          <a:xfrm>
            <a:off x="966788" y="3255963"/>
            <a:ext cx="7732712" cy="3086100"/>
          </a:xfrm>
          <a:prstGeom prst="rect">
            <a:avLst/>
          </a:prstGeom>
          <a:noFill/>
          <a:ln w="9525">
            <a:noFill/>
            <a:miter lim="800000"/>
            <a:headEnd/>
            <a:tailEnd/>
          </a:ln>
          <a:effectLst/>
        </p:spPr>
        <p:txBody>
          <a:bodyPr vert="horz" wrap="square" lIns="16295" tIns="8147" rIns="16295" bIns="8147"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486" name="Rectangle 6">
            <a:extLst>
              <a:ext uri="{FF2B5EF4-FFF2-40B4-BE49-F238E27FC236}">
                <a16:creationId xmlns:a16="http://schemas.microsoft.com/office/drawing/2014/main" id="{1A8D9FFB-8B24-EF4E-ABB0-C8CE1E1442CF}"/>
              </a:ext>
            </a:extLst>
          </p:cNvPr>
          <p:cNvSpPr>
            <a:spLocks noGrp="1" noChangeArrowheads="1"/>
          </p:cNvSpPr>
          <p:nvPr>
            <p:ph type="ftr" sz="quarter" idx="4"/>
          </p:nvPr>
        </p:nvSpPr>
        <p:spPr bwMode="auto">
          <a:xfrm>
            <a:off x="0" y="6511925"/>
            <a:ext cx="4189413" cy="342900"/>
          </a:xfrm>
          <a:prstGeom prst="rect">
            <a:avLst/>
          </a:prstGeom>
          <a:noFill/>
          <a:ln w="9525">
            <a:noFill/>
            <a:miter lim="800000"/>
            <a:headEnd/>
            <a:tailEnd/>
          </a:ln>
          <a:effectLst/>
        </p:spPr>
        <p:txBody>
          <a:bodyPr vert="horz" wrap="square" lIns="16295" tIns="8147" rIns="16295" bIns="8147" numCol="1" anchor="b" anchorCtr="0" compatLnSpc="1">
            <a:prstTxWarp prst="textNoShape">
              <a:avLst/>
            </a:prstTxWarp>
          </a:bodyPr>
          <a:lstStyle>
            <a:lvl1pPr defTabSz="163513" eaLnBrk="1" hangingPunct="1">
              <a:spcBef>
                <a:spcPct val="0"/>
              </a:spcBef>
              <a:defRPr sz="200" b="0" i="0">
                <a:solidFill>
                  <a:schemeClr val="tx1"/>
                </a:solidFill>
                <a:latin typeface="Arial" panose="020B0604020202020204" pitchFamily="34" charset="0"/>
                <a:ea typeface="+mn-ea"/>
                <a:cs typeface="+mn-cs"/>
              </a:defRPr>
            </a:lvl1pPr>
          </a:lstStyle>
          <a:p>
            <a:pPr>
              <a:defRPr/>
            </a:pPr>
            <a:endParaRPr lang="en-US" dirty="0"/>
          </a:p>
        </p:txBody>
      </p:sp>
      <p:sp>
        <p:nvSpPr>
          <p:cNvPr id="20487" name="Rectangle 7">
            <a:extLst>
              <a:ext uri="{FF2B5EF4-FFF2-40B4-BE49-F238E27FC236}">
                <a16:creationId xmlns:a16="http://schemas.microsoft.com/office/drawing/2014/main" id="{01AF8EF5-8980-7D47-8B0A-773370D9A944}"/>
              </a:ext>
            </a:extLst>
          </p:cNvPr>
          <p:cNvSpPr>
            <a:spLocks noGrp="1" noChangeArrowheads="1"/>
          </p:cNvSpPr>
          <p:nvPr>
            <p:ph type="sldNum" sz="quarter" idx="5"/>
          </p:nvPr>
        </p:nvSpPr>
        <p:spPr bwMode="auto">
          <a:xfrm>
            <a:off x="5475288" y="6511925"/>
            <a:ext cx="4189412" cy="342900"/>
          </a:xfrm>
          <a:prstGeom prst="rect">
            <a:avLst/>
          </a:prstGeom>
          <a:noFill/>
          <a:ln w="9525">
            <a:noFill/>
            <a:miter lim="800000"/>
            <a:headEnd/>
            <a:tailEnd/>
          </a:ln>
          <a:effectLst/>
        </p:spPr>
        <p:txBody>
          <a:bodyPr vert="horz" wrap="square" lIns="16295" tIns="8147" rIns="16295" bIns="8147" numCol="1" anchor="b" anchorCtr="0" compatLnSpc="1">
            <a:prstTxWarp prst="textNoShape">
              <a:avLst/>
            </a:prstTxWarp>
          </a:bodyPr>
          <a:lstStyle>
            <a:lvl1pPr algn="r" defTabSz="163513" eaLnBrk="1" hangingPunct="1">
              <a:defRPr sz="200" b="0" i="0">
                <a:solidFill>
                  <a:schemeClr val="tx1"/>
                </a:solidFill>
                <a:latin typeface="Arial" panose="020B0604020202020204" pitchFamily="34" charset="0"/>
              </a:defRPr>
            </a:lvl1pPr>
          </a:lstStyle>
          <a:p>
            <a:fld id="{98CD652B-827E-3249-BE08-6929B9F1E02D}" type="slidenum">
              <a:rPr lang="en-US" altLang="sv-SE" smtClean="0"/>
              <a:pPr/>
              <a:t>‹#›</a:t>
            </a:fld>
            <a:endParaRPr lang="en-US" altLang="sv-S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ＭＳ Ｐゴシック" charset="0"/>
      </a:defRPr>
    </a:lvl1pPr>
    <a:lvl2pPr marL="5445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2pPr>
    <a:lvl3pPr marL="10906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3pPr>
    <a:lvl4pPr marL="16367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4pPr>
    <a:lvl5pPr marL="21828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5pPr>
    <a:lvl6pPr marL="2729713" algn="l" defTabSz="1091885" rtl="0" eaLnBrk="1" latinLnBrk="0" hangingPunct="1">
      <a:defRPr sz="1400" kern="1200">
        <a:solidFill>
          <a:schemeClr val="tx1"/>
        </a:solidFill>
        <a:latin typeface="+mn-lt"/>
        <a:ea typeface="+mn-ea"/>
        <a:cs typeface="+mn-cs"/>
      </a:defRPr>
    </a:lvl6pPr>
    <a:lvl7pPr marL="3275655" algn="l" defTabSz="1091885" rtl="0" eaLnBrk="1" latinLnBrk="0" hangingPunct="1">
      <a:defRPr sz="1400" kern="1200">
        <a:solidFill>
          <a:schemeClr val="tx1"/>
        </a:solidFill>
        <a:latin typeface="+mn-lt"/>
        <a:ea typeface="+mn-ea"/>
        <a:cs typeface="+mn-cs"/>
      </a:defRPr>
    </a:lvl7pPr>
    <a:lvl8pPr marL="3821598" algn="l" defTabSz="1091885" rtl="0" eaLnBrk="1" latinLnBrk="0" hangingPunct="1">
      <a:defRPr sz="1400" kern="1200">
        <a:solidFill>
          <a:schemeClr val="tx1"/>
        </a:solidFill>
        <a:latin typeface="+mn-lt"/>
        <a:ea typeface="+mn-ea"/>
        <a:cs typeface="+mn-cs"/>
      </a:defRPr>
    </a:lvl8pPr>
    <a:lvl9pPr marL="4367540" algn="l" defTabSz="109188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A3EF371E-2956-CA46-BA28-BA1D30B012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63513">
              <a:spcBef>
                <a:spcPct val="30000"/>
              </a:spcBef>
              <a:defRPr sz="1400">
                <a:solidFill>
                  <a:schemeClr val="tx1"/>
                </a:solidFill>
                <a:latin typeface="Times New Roman" panose="02020603050405020304" pitchFamily="18" charset="0"/>
                <a:ea typeface="ＭＳ Ｐゴシック" panose="020B0600070205080204" pitchFamily="34" charset="-128"/>
              </a:defRPr>
            </a:lvl1pPr>
            <a:lvl2pPr marL="742950" indent="-285750" defTabSz="163513">
              <a:spcBef>
                <a:spcPct val="30000"/>
              </a:spcBef>
              <a:defRPr sz="1400">
                <a:solidFill>
                  <a:schemeClr val="tx1"/>
                </a:solidFill>
                <a:latin typeface="Times New Roman" panose="02020603050405020304" pitchFamily="18" charset="0"/>
                <a:ea typeface="ＭＳ Ｐゴシック" panose="020B0600070205080204" pitchFamily="34" charset="-128"/>
              </a:defRPr>
            </a:lvl2pPr>
            <a:lvl3pPr marL="1143000" indent="-228600" defTabSz="163513">
              <a:spcBef>
                <a:spcPct val="30000"/>
              </a:spcBef>
              <a:defRPr sz="1400">
                <a:solidFill>
                  <a:schemeClr val="tx1"/>
                </a:solidFill>
                <a:latin typeface="Times New Roman" panose="02020603050405020304" pitchFamily="18" charset="0"/>
                <a:ea typeface="ＭＳ Ｐゴシック" panose="020B0600070205080204" pitchFamily="34" charset="-128"/>
              </a:defRPr>
            </a:lvl3pPr>
            <a:lvl4pPr marL="1600200" indent="-228600" defTabSz="163513">
              <a:spcBef>
                <a:spcPct val="3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defTabSz="163513">
              <a:spcBef>
                <a:spcPct val="3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defTabSz="163513" eaLnBrk="0" fontAlgn="base" hangingPunct="0">
              <a:spcBef>
                <a:spcPct val="3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defTabSz="163513" eaLnBrk="0" fontAlgn="base" hangingPunct="0">
              <a:spcBef>
                <a:spcPct val="3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defTabSz="163513" eaLnBrk="0" fontAlgn="base" hangingPunct="0">
              <a:spcBef>
                <a:spcPct val="3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defTabSz="163513" eaLnBrk="0" fontAlgn="base" hangingPunct="0">
              <a:spcBef>
                <a:spcPct val="3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0D9C4A4-3155-4F48-BDEE-BE7FDBF7BF42}" type="slidenum">
              <a:rPr lang="en-US" altLang="sv-SE" sz="200">
                <a:latin typeface="Arial" panose="020B0604020202020204" pitchFamily="34" charset="0"/>
              </a:rPr>
              <a:pPr>
                <a:spcBef>
                  <a:spcPct val="0"/>
                </a:spcBef>
              </a:pPr>
              <a:t>1</a:t>
            </a:fld>
            <a:endParaRPr lang="en-US" altLang="sv-SE" sz="200" dirty="0">
              <a:latin typeface="Arial" panose="020B0604020202020204" pitchFamily="34" charset="0"/>
            </a:endParaRPr>
          </a:p>
        </p:txBody>
      </p:sp>
      <p:sp>
        <p:nvSpPr>
          <p:cNvPr id="28674" name="Rectangle 2">
            <a:extLst>
              <a:ext uri="{FF2B5EF4-FFF2-40B4-BE49-F238E27FC236}">
                <a16:creationId xmlns:a16="http://schemas.microsoft.com/office/drawing/2014/main" id="{5552043E-4879-2A43-9A40-8E8D3E5865E2}"/>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4025AADA-079D-EA40-B0FB-E961DAD7DD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sv-SE" dirty="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3379" y="9395362"/>
            <a:ext cx="36418282" cy="6482648"/>
          </a:xfrm>
          <a:prstGeom prst="rect">
            <a:avLst/>
          </a:prstGeom>
        </p:spPr>
        <p:txBody>
          <a:bodyPr lIns="109189" tIns="54594" rIns="109189" bIns="54594"/>
          <a:lstStyle>
            <a:lvl1pPr>
              <a:defRPr b="0" i="0">
                <a:latin typeface="Arial" panose="020B0604020202020204" pitchFamily="34" charset="0"/>
              </a:defRPr>
            </a:lvl1pPr>
          </a:lstStyle>
          <a:p>
            <a:r>
              <a:rPr lang="en-US" dirty="0"/>
              <a:t>Click to edit Master title style</a:t>
            </a:r>
            <a:endParaRPr lang="sv-SE" dirty="0"/>
          </a:p>
        </p:txBody>
      </p:sp>
      <p:sp>
        <p:nvSpPr>
          <p:cNvPr id="3" name="Subtitle 2"/>
          <p:cNvSpPr>
            <a:spLocks noGrp="1"/>
          </p:cNvSpPr>
          <p:nvPr>
            <p:ph type="subTitle" idx="1"/>
          </p:nvPr>
        </p:nvSpPr>
        <p:spPr>
          <a:xfrm>
            <a:off x="6426756" y="17137201"/>
            <a:ext cx="29991527" cy="7730409"/>
          </a:xfrm>
        </p:spPr>
        <p:txBody>
          <a:bodyPr/>
          <a:lstStyle>
            <a:lvl1pPr marL="0" indent="0" algn="ctr">
              <a:buNone/>
              <a:defRPr/>
            </a:lvl1pPr>
            <a:lvl2pPr marL="545943" indent="0" algn="ctr">
              <a:buNone/>
              <a:defRPr/>
            </a:lvl2pPr>
            <a:lvl3pPr marL="1091885" indent="0" algn="ctr">
              <a:buNone/>
              <a:defRPr/>
            </a:lvl3pPr>
            <a:lvl4pPr marL="1637828" indent="0" algn="ctr">
              <a:buNone/>
              <a:defRPr/>
            </a:lvl4pPr>
            <a:lvl5pPr marL="2183770" indent="0" algn="ctr">
              <a:buNone/>
              <a:defRPr/>
            </a:lvl5pPr>
            <a:lvl6pPr marL="2729713" indent="0" algn="ctr">
              <a:buNone/>
              <a:defRPr/>
            </a:lvl6pPr>
            <a:lvl7pPr marL="3275655" indent="0" algn="ctr">
              <a:buNone/>
              <a:defRPr/>
            </a:lvl7pPr>
            <a:lvl8pPr marL="3821598" indent="0" algn="ctr">
              <a:buNone/>
              <a:defRPr/>
            </a:lvl8pPr>
            <a:lvl9pPr marL="4367540" indent="0" algn="ctr">
              <a:buNone/>
              <a:defRPr/>
            </a:lvl9pPr>
          </a:lstStyle>
          <a:p>
            <a:r>
              <a:rPr lang="en-US"/>
              <a:t>Click to edit Master subtitle style</a:t>
            </a:r>
            <a:endParaRPr lang="sv-SE"/>
          </a:p>
        </p:txBody>
      </p:sp>
      <p:sp>
        <p:nvSpPr>
          <p:cNvPr id="4" name="Rectangle 4">
            <a:extLst>
              <a:ext uri="{FF2B5EF4-FFF2-40B4-BE49-F238E27FC236}">
                <a16:creationId xmlns:a16="http://schemas.microsoft.com/office/drawing/2014/main" id="{1F5ACFD2-29D8-7146-85FD-E62E34077D76}"/>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a:extLst>
              <a:ext uri="{FF2B5EF4-FFF2-40B4-BE49-F238E27FC236}">
                <a16:creationId xmlns:a16="http://schemas.microsoft.com/office/drawing/2014/main" id="{CE7C06AF-11DB-8D48-B494-7728D5F42BFF}"/>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a:extLst>
              <a:ext uri="{FF2B5EF4-FFF2-40B4-BE49-F238E27FC236}">
                <a16:creationId xmlns:a16="http://schemas.microsoft.com/office/drawing/2014/main" id="{66F7FE3B-1682-474D-8467-0A348B7CA0E6}"/>
              </a:ext>
            </a:extLst>
          </p:cNvPr>
          <p:cNvSpPr>
            <a:spLocks noGrp="1" noChangeArrowheads="1"/>
          </p:cNvSpPr>
          <p:nvPr>
            <p:ph type="sldNum" sz="quarter" idx="12"/>
          </p:nvPr>
        </p:nvSpPr>
        <p:spPr>
          <a:ln/>
        </p:spPr>
        <p:txBody>
          <a:bodyPr/>
          <a:lstStyle>
            <a:lvl1pPr>
              <a:defRPr/>
            </a:lvl1pPr>
          </a:lstStyle>
          <a:p>
            <a:fld id="{CC5A37A1-8DA9-7940-9D1E-2AF2EAB48687}" type="slidenum">
              <a:rPr lang="sv-SE" altLang="sv-SE"/>
              <a:pPr/>
              <a:t>‹#›</a:t>
            </a:fld>
            <a:endParaRPr lang="sv-SE" altLang="sv-SE"/>
          </a:p>
        </p:txBody>
      </p:sp>
    </p:spTree>
    <p:extLst>
      <p:ext uri="{BB962C8B-B14F-4D97-AF65-F5344CB8AC3E}">
        <p14:creationId xmlns:p14="http://schemas.microsoft.com/office/powerpoint/2010/main" val="2031235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42252" y="1211568"/>
            <a:ext cx="38560534" cy="5040577"/>
          </a:xfrm>
          <a:prstGeom prst="rect">
            <a:avLst/>
          </a:prstGeom>
        </p:spPr>
        <p:txBody>
          <a:bodyPr lIns="109189" tIns="54594" rIns="109189" bIns="54594"/>
          <a:lstStyle>
            <a:lvl1pPr>
              <a:defRPr b="0" i="0">
                <a:latin typeface="Arial" panose="020B0604020202020204" pitchFamily="34" charset="0"/>
              </a:defRPr>
            </a:lvl1pPr>
          </a:lstStyle>
          <a:p>
            <a:r>
              <a:rPr lang="en-US" dirty="0"/>
              <a:t>Click to edit Master title style</a:t>
            </a:r>
            <a:endParaRPr lang="sv-SE"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a:extLst>
              <a:ext uri="{FF2B5EF4-FFF2-40B4-BE49-F238E27FC236}">
                <a16:creationId xmlns:a16="http://schemas.microsoft.com/office/drawing/2014/main" id="{D8DFAC06-8942-F842-B559-D318CFB0415A}"/>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a:extLst>
              <a:ext uri="{FF2B5EF4-FFF2-40B4-BE49-F238E27FC236}">
                <a16:creationId xmlns:a16="http://schemas.microsoft.com/office/drawing/2014/main" id="{22A27B2B-C2A6-BF41-A256-B8BCA9477142}"/>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a:extLst>
              <a:ext uri="{FF2B5EF4-FFF2-40B4-BE49-F238E27FC236}">
                <a16:creationId xmlns:a16="http://schemas.microsoft.com/office/drawing/2014/main" id="{1DD68E30-F25F-794C-8B59-9ACF0ADC203F}"/>
              </a:ext>
            </a:extLst>
          </p:cNvPr>
          <p:cNvSpPr>
            <a:spLocks noGrp="1" noChangeArrowheads="1"/>
          </p:cNvSpPr>
          <p:nvPr>
            <p:ph type="sldNum" sz="quarter" idx="12"/>
          </p:nvPr>
        </p:nvSpPr>
        <p:spPr>
          <a:ln/>
        </p:spPr>
        <p:txBody>
          <a:bodyPr/>
          <a:lstStyle>
            <a:lvl1pPr>
              <a:defRPr/>
            </a:lvl1pPr>
          </a:lstStyle>
          <a:p>
            <a:fld id="{D8AE2401-C8B3-AD48-81BF-9D16E6DABFEC}" type="slidenum">
              <a:rPr lang="sv-SE" altLang="sv-SE"/>
              <a:pPr/>
              <a:t>‹#›</a:t>
            </a:fld>
            <a:endParaRPr lang="sv-SE" altLang="sv-SE"/>
          </a:p>
        </p:txBody>
      </p:sp>
    </p:spTree>
    <p:extLst>
      <p:ext uri="{BB962C8B-B14F-4D97-AF65-F5344CB8AC3E}">
        <p14:creationId xmlns:p14="http://schemas.microsoft.com/office/powerpoint/2010/main" val="422295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00312" y="1211567"/>
            <a:ext cx="9702474" cy="25671511"/>
          </a:xfrm>
          <a:prstGeom prst="rect">
            <a:avLst/>
          </a:prstGeom>
        </p:spPr>
        <p:txBody>
          <a:bodyPr vert="eaVert" lIns="109189" tIns="54594" rIns="109189" bIns="54594"/>
          <a:lstStyle>
            <a:lvl1pPr>
              <a:defRPr b="0" i="0">
                <a:latin typeface="Arial" panose="020B0604020202020204" pitchFamily="34" charset="0"/>
              </a:defRPr>
            </a:lvl1pPr>
          </a:lstStyle>
          <a:p>
            <a:r>
              <a:rPr lang="en-US" dirty="0"/>
              <a:t>Click to edit Master title style</a:t>
            </a:r>
            <a:endParaRPr lang="sv-SE" dirty="0"/>
          </a:p>
        </p:txBody>
      </p:sp>
      <p:sp>
        <p:nvSpPr>
          <p:cNvPr id="3" name="Vertical Text Placeholder 2"/>
          <p:cNvSpPr>
            <a:spLocks noGrp="1"/>
          </p:cNvSpPr>
          <p:nvPr>
            <p:ph type="body" orient="vert" idx="1"/>
          </p:nvPr>
        </p:nvSpPr>
        <p:spPr>
          <a:xfrm>
            <a:off x="1889112" y="1211567"/>
            <a:ext cx="28929846" cy="256715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a:extLst>
              <a:ext uri="{FF2B5EF4-FFF2-40B4-BE49-F238E27FC236}">
                <a16:creationId xmlns:a16="http://schemas.microsoft.com/office/drawing/2014/main" id="{F2DE8609-D844-7D4D-A3B7-8E374736DF2E}"/>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a:extLst>
              <a:ext uri="{FF2B5EF4-FFF2-40B4-BE49-F238E27FC236}">
                <a16:creationId xmlns:a16="http://schemas.microsoft.com/office/drawing/2014/main" id="{AE796603-E07D-8347-995A-DE382C167C84}"/>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a:extLst>
              <a:ext uri="{FF2B5EF4-FFF2-40B4-BE49-F238E27FC236}">
                <a16:creationId xmlns:a16="http://schemas.microsoft.com/office/drawing/2014/main" id="{4B7110FA-F534-3C45-8F06-B79CB29D7C81}"/>
              </a:ext>
            </a:extLst>
          </p:cNvPr>
          <p:cNvSpPr>
            <a:spLocks noGrp="1" noChangeArrowheads="1"/>
          </p:cNvSpPr>
          <p:nvPr>
            <p:ph type="sldNum" sz="quarter" idx="12"/>
          </p:nvPr>
        </p:nvSpPr>
        <p:spPr>
          <a:ln/>
        </p:spPr>
        <p:txBody>
          <a:bodyPr/>
          <a:lstStyle>
            <a:lvl1pPr>
              <a:defRPr/>
            </a:lvl1pPr>
          </a:lstStyle>
          <a:p>
            <a:fld id="{8291C8CA-765E-4141-BF02-355189267B9E}" type="slidenum">
              <a:rPr lang="sv-SE" altLang="sv-SE"/>
              <a:pPr/>
              <a:t>‹#›</a:t>
            </a:fld>
            <a:endParaRPr lang="sv-SE" altLang="sv-SE"/>
          </a:p>
        </p:txBody>
      </p:sp>
    </p:spTree>
    <p:extLst>
      <p:ext uri="{BB962C8B-B14F-4D97-AF65-F5344CB8AC3E}">
        <p14:creationId xmlns:p14="http://schemas.microsoft.com/office/powerpoint/2010/main" val="99966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2252" y="1211568"/>
            <a:ext cx="38560534" cy="5040577"/>
          </a:xfrm>
          <a:prstGeom prst="rect">
            <a:avLst/>
          </a:prstGeom>
        </p:spPr>
        <p:txBody>
          <a:bodyPr lIns="109189" tIns="54594" rIns="109189" bIns="54594"/>
          <a:lstStyle>
            <a:lvl1pPr>
              <a:defRPr b="0" i="0">
                <a:latin typeface="Arial" panose="020B0604020202020204" pitchFamily="34" charset="0"/>
              </a:defRPr>
            </a:lvl1pPr>
          </a:lstStyle>
          <a:p>
            <a:r>
              <a:rPr lang="en-US" dirty="0"/>
              <a:t>Click to edit Master title style</a:t>
            </a:r>
            <a:endParaRPr lang="sv-SE"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a:extLst>
              <a:ext uri="{FF2B5EF4-FFF2-40B4-BE49-F238E27FC236}">
                <a16:creationId xmlns:a16="http://schemas.microsoft.com/office/drawing/2014/main" id="{070AB092-A25F-2F44-B531-BC0CB135580A}"/>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a:extLst>
              <a:ext uri="{FF2B5EF4-FFF2-40B4-BE49-F238E27FC236}">
                <a16:creationId xmlns:a16="http://schemas.microsoft.com/office/drawing/2014/main" id="{89A4AA5E-42D4-6B48-B785-834C38A9E380}"/>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a:extLst>
              <a:ext uri="{FF2B5EF4-FFF2-40B4-BE49-F238E27FC236}">
                <a16:creationId xmlns:a16="http://schemas.microsoft.com/office/drawing/2014/main" id="{1969A770-3822-794E-8F82-95DA03762DE6}"/>
              </a:ext>
            </a:extLst>
          </p:cNvPr>
          <p:cNvSpPr>
            <a:spLocks noGrp="1" noChangeArrowheads="1"/>
          </p:cNvSpPr>
          <p:nvPr>
            <p:ph type="sldNum" sz="quarter" idx="12"/>
          </p:nvPr>
        </p:nvSpPr>
        <p:spPr>
          <a:ln/>
        </p:spPr>
        <p:txBody>
          <a:bodyPr/>
          <a:lstStyle>
            <a:lvl1pPr>
              <a:defRPr/>
            </a:lvl1pPr>
          </a:lstStyle>
          <a:p>
            <a:fld id="{5F4B4190-4152-6546-862E-9C8C979D3BC8}" type="slidenum">
              <a:rPr lang="sv-SE" altLang="sv-SE"/>
              <a:pPr/>
              <a:t>‹#›</a:t>
            </a:fld>
            <a:endParaRPr lang="sv-SE" altLang="sv-SE"/>
          </a:p>
        </p:txBody>
      </p:sp>
    </p:spTree>
    <p:extLst>
      <p:ext uri="{BB962C8B-B14F-4D97-AF65-F5344CB8AC3E}">
        <p14:creationId xmlns:p14="http://schemas.microsoft.com/office/powerpoint/2010/main" val="304210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5288" y="19434606"/>
            <a:ext cx="36418282" cy="6006403"/>
          </a:xfrm>
          <a:prstGeom prst="rect">
            <a:avLst/>
          </a:prstGeom>
        </p:spPr>
        <p:txBody>
          <a:bodyPr lIns="109189" tIns="54594" rIns="109189" bIns="54594" anchor="t"/>
          <a:lstStyle>
            <a:lvl1pPr algn="l">
              <a:defRPr sz="4800" b="0" i="0" cap="all">
                <a:latin typeface="Arial" panose="020B0604020202020204" pitchFamily="34" charset="0"/>
              </a:defRPr>
            </a:lvl1pPr>
          </a:lstStyle>
          <a:p>
            <a:r>
              <a:rPr lang="en-US" dirty="0"/>
              <a:t>Click to edit Master title style</a:t>
            </a:r>
            <a:endParaRPr lang="sv-SE" dirty="0"/>
          </a:p>
        </p:txBody>
      </p:sp>
      <p:sp>
        <p:nvSpPr>
          <p:cNvPr id="3" name="Text Placeholder 2"/>
          <p:cNvSpPr>
            <a:spLocks noGrp="1"/>
          </p:cNvSpPr>
          <p:nvPr>
            <p:ph type="body" idx="1"/>
          </p:nvPr>
        </p:nvSpPr>
        <p:spPr>
          <a:xfrm>
            <a:off x="3385288" y="12818612"/>
            <a:ext cx="36418282" cy="6615995"/>
          </a:xfrm>
        </p:spPr>
        <p:txBody>
          <a:bodyPr anchor="b"/>
          <a:lstStyle>
            <a:lvl1pPr marL="0" indent="0">
              <a:buNone/>
              <a:defRPr sz="2400"/>
            </a:lvl1pPr>
            <a:lvl2pPr marL="545943" indent="0">
              <a:buNone/>
              <a:defRPr sz="2100"/>
            </a:lvl2pPr>
            <a:lvl3pPr marL="1091885" indent="0">
              <a:buNone/>
              <a:defRPr sz="1900"/>
            </a:lvl3pPr>
            <a:lvl4pPr marL="1637828" indent="0">
              <a:buNone/>
              <a:defRPr sz="1700"/>
            </a:lvl4pPr>
            <a:lvl5pPr marL="2183770" indent="0">
              <a:buNone/>
              <a:defRPr sz="1700"/>
            </a:lvl5pPr>
            <a:lvl6pPr marL="2729713" indent="0">
              <a:buNone/>
              <a:defRPr sz="1700"/>
            </a:lvl6pPr>
            <a:lvl7pPr marL="3275655" indent="0">
              <a:buNone/>
              <a:defRPr sz="1700"/>
            </a:lvl7pPr>
            <a:lvl8pPr marL="3821598" indent="0">
              <a:buNone/>
              <a:defRPr sz="1700"/>
            </a:lvl8pPr>
            <a:lvl9pPr marL="4367540" indent="0">
              <a:buNone/>
              <a:defRPr sz="1700"/>
            </a:lvl9pPr>
          </a:lstStyle>
          <a:p>
            <a:pPr lvl="0"/>
            <a:r>
              <a:rPr lang="en-US"/>
              <a:t>Click to edit Master text styles</a:t>
            </a:r>
          </a:p>
        </p:txBody>
      </p:sp>
      <p:sp>
        <p:nvSpPr>
          <p:cNvPr id="4" name="Rectangle 4">
            <a:extLst>
              <a:ext uri="{FF2B5EF4-FFF2-40B4-BE49-F238E27FC236}">
                <a16:creationId xmlns:a16="http://schemas.microsoft.com/office/drawing/2014/main" id="{B9A364A5-0F8A-7F43-BFF4-60CC571EB81C}"/>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a:extLst>
              <a:ext uri="{FF2B5EF4-FFF2-40B4-BE49-F238E27FC236}">
                <a16:creationId xmlns:a16="http://schemas.microsoft.com/office/drawing/2014/main" id="{D5365441-992E-574D-8EDB-B697EF53508E}"/>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a:extLst>
              <a:ext uri="{FF2B5EF4-FFF2-40B4-BE49-F238E27FC236}">
                <a16:creationId xmlns:a16="http://schemas.microsoft.com/office/drawing/2014/main" id="{933B1985-972E-5247-839D-6C987E830B3C}"/>
              </a:ext>
            </a:extLst>
          </p:cNvPr>
          <p:cNvSpPr>
            <a:spLocks noGrp="1" noChangeArrowheads="1"/>
          </p:cNvSpPr>
          <p:nvPr>
            <p:ph type="sldNum" sz="quarter" idx="12"/>
          </p:nvPr>
        </p:nvSpPr>
        <p:spPr>
          <a:ln/>
        </p:spPr>
        <p:txBody>
          <a:bodyPr/>
          <a:lstStyle>
            <a:lvl1pPr>
              <a:defRPr/>
            </a:lvl1pPr>
          </a:lstStyle>
          <a:p>
            <a:fld id="{BDAFD345-CA7F-D549-AEF4-426AC9E96E4A}" type="slidenum">
              <a:rPr lang="sv-SE" altLang="sv-SE"/>
              <a:pPr/>
              <a:t>‹#›</a:t>
            </a:fld>
            <a:endParaRPr lang="sv-SE" altLang="sv-SE"/>
          </a:p>
        </p:txBody>
      </p:sp>
    </p:spTree>
    <p:extLst>
      <p:ext uri="{BB962C8B-B14F-4D97-AF65-F5344CB8AC3E}">
        <p14:creationId xmlns:p14="http://schemas.microsoft.com/office/powerpoint/2010/main" val="1611914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42252" y="1211568"/>
            <a:ext cx="38560534" cy="5040577"/>
          </a:xfrm>
          <a:prstGeom prst="rect">
            <a:avLst/>
          </a:prstGeom>
        </p:spPr>
        <p:txBody>
          <a:bodyPr lIns="109189" tIns="54594" rIns="109189" bIns="54594"/>
          <a:lstStyle>
            <a:lvl1pPr>
              <a:defRPr b="0" i="0">
                <a:latin typeface="Arial" panose="020B0604020202020204" pitchFamily="34" charset="0"/>
              </a:defRPr>
            </a:lvl1pPr>
          </a:lstStyle>
          <a:p>
            <a:r>
              <a:rPr lang="en-US" dirty="0"/>
              <a:t>Click to edit Master title style</a:t>
            </a:r>
            <a:endParaRPr lang="sv-SE" dirty="0"/>
          </a:p>
        </p:txBody>
      </p:sp>
      <p:sp>
        <p:nvSpPr>
          <p:cNvPr id="3" name="Content Placeholder 2"/>
          <p:cNvSpPr>
            <a:spLocks noGrp="1"/>
          </p:cNvSpPr>
          <p:nvPr>
            <p:ph sz="half" idx="1"/>
          </p:nvPr>
        </p:nvSpPr>
        <p:spPr>
          <a:xfrm>
            <a:off x="1889112" y="8736239"/>
            <a:ext cx="6827247" cy="18146840"/>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8897714" y="8736239"/>
            <a:ext cx="6827247" cy="18146840"/>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Rectangle 4">
            <a:extLst>
              <a:ext uri="{FF2B5EF4-FFF2-40B4-BE49-F238E27FC236}">
                <a16:creationId xmlns:a16="http://schemas.microsoft.com/office/drawing/2014/main" id="{C9043A4D-C70C-4D40-929C-5CC9AB1A7E62}"/>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5">
            <a:extLst>
              <a:ext uri="{FF2B5EF4-FFF2-40B4-BE49-F238E27FC236}">
                <a16:creationId xmlns:a16="http://schemas.microsoft.com/office/drawing/2014/main" id="{0B0920C2-39AC-4E43-82A3-6B68B39E63A1}"/>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7" name="Rectangle 6">
            <a:extLst>
              <a:ext uri="{FF2B5EF4-FFF2-40B4-BE49-F238E27FC236}">
                <a16:creationId xmlns:a16="http://schemas.microsoft.com/office/drawing/2014/main" id="{70AE2ABE-D27E-284E-8735-71D062B3CA97}"/>
              </a:ext>
            </a:extLst>
          </p:cNvPr>
          <p:cNvSpPr>
            <a:spLocks noGrp="1" noChangeArrowheads="1"/>
          </p:cNvSpPr>
          <p:nvPr>
            <p:ph type="sldNum" sz="quarter" idx="12"/>
          </p:nvPr>
        </p:nvSpPr>
        <p:spPr>
          <a:ln/>
        </p:spPr>
        <p:txBody>
          <a:bodyPr/>
          <a:lstStyle>
            <a:lvl1pPr>
              <a:defRPr/>
            </a:lvl1pPr>
          </a:lstStyle>
          <a:p>
            <a:fld id="{40C0639E-6911-834A-B1E2-9B4481562810}" type="slidenum">
              <a:rPr lang="sv-SE" altLang="sv-SE"/>
              <a:pPr/>
              <a:t>‹#›</a:t>
            </a:fld>
            <a:endParaRPr lang="sv-SE" altLang="sv-SE"/>
          </a:p>
        </p:txBody>
      </p:sp>
    </p:spTree>
    <p:extLst>
      <p:ext uri="{BB962C8B-B14F-4D97-AF65-F5344CB8AC3E}">
        <p14:creationId xmlns:p14="http://schemas.microsoft.com/office/powerpoint/2010/main" val="3315463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2252" y="1211568"/>
            <a:ext cx="38560534" cy="5040577"/>
          </a:xfrm>
          <a:prstGeom prst="rect">
            <a:avLst/>
          </a:prstGeom>
        </p:spPr>
        <p:txBody>
          <a:bodyPr lIns="109189" tIns="54594" rIns="109189" bIns="54594"/>
          <a:lstStyle>
            <a:lvl1pPr>
              <a:defRPr b="0" i="0">
                <a:latin typeface="Arial" panose="020B0604020202020204" pitchFamily="34" charset="0"/>
              </a:defRPr>
            </a:lvl1pPr>
          </a:lstStyle>
          <a:p>
            <a:r>
              <a:rPr lang="en-US" dirty="0"/>
              <a:t>Click to edit Master title style</a:t>
            </a:r>
            <a:endParaRPr lang="sv-SE" dirty="0"/>
          </a:p>
        </p:txBody>
      </p:sp>
      <p:sp>
        <p:nvSpPr>
          <p:cNvPr id="3" name="Text Placeholder 2"/>
          <p:cNvSpPr>
            <a:spLocks noGrp="1"/>
          </p:cNvSpPr>
          <p:nvPr>
            <p:ph type="body" idx="1"/>
          </p:nvPr>
        </p:nvSpPr>
        <p:spPr>
          <a:xfrm>
            <a:off x="2142252" y="6770299"/>
            <a:ext cx="18930782" cy="2821276"/>
          </a:xfrm>
        </p:spPr>
        <p:txBody>
          <a:bodyPr anchor="b"/>
          <a:lstStyle>
            <a:lvl1pPr marL="0" indent="0">
              <a:buNone/>
              <a:defRPr sz="2900" b="1"/>
            </a:lvl1pPr>
            <a:lvl2pPr marL="545943" indent="0">
              <a:buNone/>
              <a:defRPr sz="2400" b="1"/>
            </a:lvl2pPr>
            <a:lvl3pPr marL="1091885" indent="0">
              <a:buNone/>
              <a:defRPr sz="2100" b="1"/>
            </a:lvl3pPr>
            <a:lvl4pPr marL="1637828" indent="0">
              <a:buNone/>
              <a:defRPr sz="1900" b="1"/>
            </a:lvl4pPr>
            <a:lvl5pPr marL="2183770" indent="0">
              <a:buNone/>
              <a:defRPr sz="1900" b="1"/>
            </a:lvl5pPr>
            <a:lvl6pPr marL="2729713" indent="0">
              <a:buNone/>
              <a:defRPr sz="1900" b="1"/>
            </a:lvl6pPr>
            <a:lvl7pPr marL="3275655" indent="0">
              <a:buNone/>
              <a:defRPr sz="1900" b="1"/>
            </a:lvl7pPr>
            <a:lvl8pPr marL="3821598" indent="0">
              <a:buNone/>
              <a:defRPr sz="1900" b="1"/>
            </a:lvl8pPr>
            <a:lvl9pPr marL="4367540" indent="0">
              <a:buNone/>
              <a:defRPr sz="1900" b="1"/>
            </a:lvl9pPr>
          </a:lstStyle>
          <a:p>
            <a:pPr lvl="0"/>
            <a:r>
              <a:rPr lang="en-US"/>
              <a:t>Click to edit Master text styles</a:t>
            </a:r>
          </a:p>
        </p:txBody>
      </p:sp>
      <p:sp>
        <p:nvSpPr>
          <p:cNvPr id="4" name="Content Placeholder 3"/>
          <p:cNvSpPr>
            <a:spLocks noGrp="1"/>
          </p:cNvSpPr>
          <p:nvPr>
            <p:ph sz="half" idx="2"/>
          </p:nvPr>
        </p:nvSpPr>
        <p:spPr>
          <a:xfrm>
            <a:off x="2142252" y="9591575"/>
            <a:ext cx="18930782" cy="17424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21764449" y="6770299"/>
            <a:ext cx="18938337" cy="2821276"/>
          </a:xfrm>
        </p:spPr>
        <p:txBody>
          <a:bodyPr anchor="b"/>
          <a:lstStyle>
            <a:lvl1pPr marL="0" indent="0">
              <a:buNone/>
              <a:defRPr sz="2900" b="1"/>
            </a:lvl1pPr>
            <a:lvl2pPr marL="545943" indent="0">
              <a:buNone/>
              <a:defRPr sz="2400" b="1"/>
            </a:lvl2pPr>
            <a:lvl3pPr marL="1091885" indent="0">
              <a:buNone/>
              <a:defRPr sz="2100" b="1"/>
            </a:lvl3pPr>
            <a:lvl4pPr marL="1637828" indent="0">
              <a:buNone/>
              <a:defRPr sz="1900" b="1"/>
            </a:lvl4pPr>
            <a:lvl5pPr marL="2183770" indent="0">
              <a:buNone/>
              <a:defRPr sz="1900" b="1"/>
            </a:lvl5pPr>
            <a:lvl6pPr marL="2729713" indent="0">
              <a:buNone/>
              <a:defRPr sz="1900" b="1"/>
            </a:lvl6pPr>
            <a:lvl7pPr marL="3275655" indent="0">
              <a:buNone/>
              <a:defRPr sz="1900" b="1"/>
            </a:lvl7pPr>
            <a:lvl8pPr marL="3821598" indent="0">
              <a:buNone/>
              <a:defRPr sz="1900" b="1"/>
            </a:lvl8pPr>
            <a:lvl9pPr marL="4367540" indent="0">
              <a:buNone/>
              <a:defRPr sz="1900" b="1"/>
            </a:lvl9pPr>
          </a:lstStyle>
          <a:p>
            <a:pPr lvl="0"/>
            <a:r>
              <a:rPr lang="en-US"/>
              <a:t>Click to edit Master text styles</a:t>
            </a:r>
          </a:p>
        </p:txBody>
      </p:sp>
      <p:sp>
        <p:nvSpPr>
          <p:cNvPr id="6" name="Content Placeholder 5"/>
          <p:cNvSpPr>
            <a:spLocks noGrp="1"/>
          </p:cNvSpPr>
          <p:nvPr>
            <p:ph sz="quarter" idx="4"/>
          </p:nvPr>
        </p:nvSpPr>
        <p:spPr>
          <a:xfrm>
            <a:off x="21764449" y="9591575"/>
            <a:ext cx="18938337" cy="17424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4">
            <a:extLst>
              <a:ext uri="{FF2B5EF4-FFF2-40B4-BE49-F238E27FC236}">
                <a16:creationId xmlns:a16="http://schemas.microsoft.com/office/drawing/2014/main" id="{D2E0D7B6-AA3D-974B-9CCB-D24FB77749C3}"/>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8" name="Rectangle 5">
            <a:extLst>
              <a:ext uri="{FF2B5EF4-FFF2-40B4-BE49-F238E27FC236}">
                <a16:creationId xmlns:a16="http://schemas.microsoft.com/office/drawing/2014/main" id="{6E2F8BDF-34EB-0E40-81E3-9A81B9C6E5F9}"/>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9" name="Rectangle 6">
            <a:extLst>
              <a:ext uri="{FF2B5EF4-FFF2-40B4-BE49-F238E27FC236}">
                <a16:creationId xmlns:a16="http://schemas.microsoft.com/office/drawing/2014/main" id="{16E84C61-5E5F-8A44-805C-39EF3BF73595}"/>
              </a:ext>
            </a:extLst>
          </p:cNvPr>
          <p:cNvSpPr>
            <a:spLocks noGrp="1" noChangeArrowheads="1"/>
          </p:cNvSpPr>
          <p:nvPr>
            <p:ph type="sldNum" sz="quarter" idx="12"/>
          </p:nvPr>
        </p:nvSpPr>
        <p:spPr>
          <a:ln/>
        </p:spPr>
        <p:txBody>
          <a:bodyPr/>
          <a:lstStyle>
            <a:lvl1pPr>
              <a:defRPr/>
            </a:lvl1pPr>
          </a:lstStyle>
          <a:p>
            <a:fld id="{9F29A20E-DBE7-4841-8E69-AAE8C166502F}" type="slidenum">
              <a:rPr lang="sv-SE" altLang="sv-SE"/>
              <a:pPr/>
              <a:t>‹#›</a:t>
            </a:fld>
            <a:endParaRPr lang="sv-SE" altLang="sv-SE"/>
          </a:p>
        </p:txBody>
      </p:sp>
    </p:spTree>
    <p:extLst>
      <p:ext uri="{BB962C8B-B14F-4D97-AF65-F5344CB8AC3E}">
        <p14:creationId xmlns:p14="http://schemas.microsoft.com/office/powerpoint/2010/main" val="339571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42252" y="1211568"/>
            <a:ext cx="38560534" cy="5040577"/>
          </a:xfrm>
          <a:prstGeom prst="rect">
            <a:avLst/>
          </a:prstGeom>
        </p:spPr>
        <p:txBody>
          <a:bodyPr lIns="109189" tIns="54594" rIns="109189" bIns="54594"/>
          <a:lstStyle>
            <a:lvl1pPr>
              <a:defRPr b="0" i="0">
                <a:latin typeface="Arial" panose="020B0604020202020204" pitchFamily="34" charset="0"/>
              </a:defRPr>
            </a:lvl1pPr>
          </a:lstStyle>
          <a:p>
            <a:r>
              <a:rPr lang="en-US" dirty="0"/>
              <a:t>Click to edit Master title style</a:t>
            </a:r>
            <a:endParaRPr lang="sv-SE" dirty="0"/>
          </a:p>
        </p:txBody>
      </p:sp>
      <p:sp>
        <p:nvSpPr>
          <p:cNvPr id="3" name="Rectangle 4">
            <a:extLst>
              <a:ext uri="{FF2B5EF4-FFF2-40B4-BE49-F238E27FC236}">
                <a16:creationId xmlns:a16="http://schemas.microsoft.com/office/drawing/2014/main" id="{B0608AB7-4C7E-D84D-A1C4-89ED1A288D9D}"/>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4" name="Rectangle 5">
            <a:extLst>
              <a:ext uri="{FF2B5EF4-FFF2-40B4-BE49-F238E27FC236}">
                <a16:creationId xmlns:a16="http://schemas.microsoft.com/office/drawing/2014/main" id="{E6CFA1B7-A404-4E4C-A957-4995D8BAC607}"/>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5" name="Rectangle 6">
            <a:extLst>
              <a:ext uri="{FF2B5EF4-FFF2-40B4-BE49-F238E27FC236}">
                <a16:creationId xmlns:a16="http://schemas.microsoft.com/office/drawing/2014/main" id="{AF4E9F6D-2641-7D40-A3C2-B76B77714465}"/>
              </a:ext>
            </a:extLst>
          </p:cNvPr>
          <p:cNvSpPr>
            <a:spLocks noGrp="1" noChangeArrowheads="1"/>
          </p:cNvSpPr>
          <p:nvPr>
            <p:ph type="sldNum" sz="quarter" idx="12"/>
          </p:nvPr>
        </p:nvSpPr>
        <p:spPr>
          <a:ln/>
        </p:spPr>
        <p:txBody>
          <a:bodyPr/>
          <a:lstStyle>
            <a:lvl1pPr>
              <a:defRPr/>
            </a:lvl1pPr>
          </a:lstStyle>
          <a:p>
            <a:fld id="{864228F7-7A43-5948-A17A-944CA7642D2C}" type="slidenum">
              <a:rPr lang="sv-SE" altLang="sv-SE"/>
              <a:pPr/>
              <a:t>‹#›</a:t>
            </a:fld>
            <a:endParaRPr lang="sv-SE" altLang="sv-SE"/>
          </a:p>
        </p:txBody>
      </p:sp>
    </p:spTree>
    <p:extLst>
      <p:ext uri="{BB962C8B-B14F-4D97-AF65-F5344CB8AC3E}">
        <p14:creationId xmlns:p14="http://schemas.microsoft.com/office/powerpoint/2010/main" val="1214155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7BC6B5C-539B-D049-AAC6-2BBA732C7BA2}"/>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3" name="Rectangle 5">
            <a:extLst>
              <a:ext uri="{FF2B5EF4-FFF2-40B4-BE49-F238E27FC236}">
                <a16:creationId xmlns:a16="http://schemas.microsoft.com/office/drawing/2014/main" id="{F1B84D61-9823-C240-916F-4BA162A26BFA}"/>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4" name="Rectangle 6">
            <a:extLst>
              <a:ext uri="{FF2B5EF4-FFF2-40B4-BE49-F238E27FC236}">
                <a16:creationId xmlns:a16="http://schemas.microsoft.com/office/drawing/2014/main" id="{EF8A9EB2-1A60-A343-A413-C31378775C12}"/>
              </a:ext>
            </a:extLst>
          </p:cNvPr>
          <p:cNvSpPr>
            <a:spLocks noGrp="1" noChangeArrowheads="1"/>
          </p:cNvSpPr>
          <p:nvPr>
            <p:ph type="sldNum" sz="quarter" idx="12"/>
          </p:nvPr>
        </p:nvSpPr>
        <p:spPr>
          <a:ln/>
        </p:spPr>
        <p:txBody>
          <a:bodyPr/>
          <a:lstStyle>
            <a:lvl1pPr>
              <a:defRPr/>
            </a:lvl1pPr>
          </a:lstStyle>
          <a:p>
            <a:fld id="{AC4C44E2-6C99-B34A-8EE4-CCA2C785A977}" type="slidenum">
              <a:rPr lang="sv-SE" altLang="sv-SE"/>
              <a:pPr/>
              <a:t>‹#›</a:t>
            </a:fld>
            <a:endParaRPr lang="sv-SE" altLang="sv-SE"/>
          </a:p>
        </p:txBody>
      </p:sp>
    </p:spTree>
    <p:extLst>
      <p:ext uri="{BB962C8B-B14F-4D97-AF65-F5344CB8AC3E}">
        <p14:creationId xmlns:p14="http://schemas.microsoft.com/office/powerpoint/2010/main" val="26465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2253" y="1203948"/>
            <a:ext cx="14096546" cy="5124396"/>
          </a:xfrm>
          <a:prstGeom prst="rect">
            <a:avLst/>
          </a:prstGeom>
        </p:spPr>
        <p:txBody>
          <a:bodyPr lIns="109189" tIns="54594" rIns="109189" bIns="54594" anchor="b"/>
          <a:lstStyle>
            <a:lvl1pPr algn="l">
              <a:defRPr sz="2400" b="0" i="0">
                <a:latin typeface="Arial" panose="020B0604020202020204" pitchFamily="34" charset="0"/>
              </a:defRPr>
            </a:lvl1pPr>
          </a:lstStyle>
          <a:p>
            <a:r>
              <a:rPr lang="en-US" dirty="0"/>
              <a:t>Click to edit Master title style</a:t>
            </a:r>
            <a:endParaRPr lang="sv-SE" dirty="0"/>
          </a:p>
        </p:txBody>
      </p:sp>
      <p:sp>
        <p:nvSpPr>
          <p:cNvPr id="3" name="Content Placeholder 2"/>
          <p:cNvSpPr>
            <a:spLocks noGrp="1"/>
          </p:cNvSpPr>
          <p:nvPr>
            <p:ph idx="1"/>
          </p:nvPr>
        </p:nvSpPr>
        <p:spPr>
          <a:xfrm>
            <a:off x="16750748" y="1203948"/>
            <a:ext cx="23952038" cy="25812479"/>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2142253" y="6328344"/>
            <a:ext cx="14096546" cy="20688083"/>
          </a:xfrm>
        </p:spPr>
        <p:txBody>
          <a:bodyPr/>
          <a:lstStyle>
            <a:lvl1pPr marL="0" indent="0">
              <a:buNone/>
              <a:defRPr sz="1700"/>
            </a:lvl1pPr>
            <a:lvl2pPr marL="545943" indent="0">
              <a:buNone/>
              <a:defRPr sz="1400"/>
            </a:lvl2pPr>
            <a:lvl3pPr marL="1091885" indent="0">
              <a:buNone/>
              <a:defRPr sz="1200"/>
            </a:lvl3pPr>
            <a:lvl4pPr marL="1637828" indent="0">
              <a:buNone/>
              <a:defRPr sz="1100"/>
            </a:lvl4pPr>
            <a:lvl5pPr marL="2183770" indent="0">
              <a:buNone/>
              <a:defRPr sz="1100"/>
            </a:lvl5pPr>
            <a:lvl6pPr marL="2729713" indent="0">
              <a:buNone/>
              <a:defRPr sz="1100"/>
            </a:lvl6pPr>
            <a:lvl7pPr marL="3275655" indent="0">
              <a:buNone/>
              <a:defRPr sz="1100"/>
            </a:lvl7pPr>
            <a:lvl8pPr marL="3821598" indent="0">
              <a:buNone/>
              <a:defRPr sz="1100"/>
            </a:lvl8pPr>
            <a:lvl9pPr marL="4367540" indent="0">
              <a:buNone/>
              <a:defRPr sz="1100"/>
            </a:lvl9pPr>
          </a:lstStyle>
          <a:p>
            <a:pPr lvl="0"/>
            <a:r>
              <a:rPr lang="en-US"/>
              <a:t>Click to edit Master text styles</a:t>
            </a:r>
          </a:p>
        </p:txBody>
      </p:sp>
      <p:sp>
        <p:nvSpPr>
          <p:cNvPr id="5" name="Rectangle 4">
            <a:extLst>
              <a:ext uri="{FF2B5EF4-FFF2-40B4-BE49-F238E27FC236}">
                <a16:creationId xmlns:a16="http://schemas.microsoft.com/office/drawing/2014/main" id="{37BDBD9D-F6F8-2643-9061-7BF5A0715666}"/>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5">
            <a:extLst>
              <a:ext uri="{FF2B5EF4-FFF2-40B4-BE49-F238E27FC236}">
                <a16:creationId xmlns:a16="http://schemas.microsoft.com/office/drawing/2014/main" id="{216A017F-94F0-0C4B-ACFF-6565456038D0}"/>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7" name="Rectangle 6">
            <a:extLst>
              <a:ext uri="{FF2B5EF4-FFF2-40B4-BE49-F238E27FC236}">
                <a16:creationId xmlns:a16="http://schemas.microsoft.com/office/drawing/2014/main" id="{ED59040B-CB85-3441-8CE0-763E665F3E04}"/>
              </a:ext>
            </a:extLst>
          </p:cNvPr>
          <p:cNvSpPr>
            <a:spLocks noGrp="1" noChangeArrowheads="1"/>
          </p:cNvSpPr>
          <p:nvPr>
            <p:ph type="sldNum" sz="quarter" idx="12"/>
          </p:nvPr>
        </p:nvSpPr>
        <p:spPr>
          <a:ln/>
        </p:spPr>
        <p:txBody>
          <a:bodyPr/>
          <a:lstStyle>
            <a:lvl1pPr>
              <a:defRPr/>
            </a:lvl1pPr>
          </a:lstStyle>
          <a:p>
            <a:fld id="{830C1698-2873-654A-875E-C995C6370773}" type="slidenum">
              <a:rPr lang="sv-SE" altLang="sv-SE"/>
              <a:pPr/>
              <a:t>‹#›</a:t>
            </a:fld>
            <a:endParaRPr lang="sv-SE" altLang="sv-SE"/>
          </a:p>
        </p:txBody>
      </p:sp>
    </p:spTree>
    <p:extLst>
      <p:ext uri="{BB962C8B-B14F-4D97-AF65-F5344CB8AC3E}">
        <p14:creationId xmlns:p14="http://schemas.microsoft.com/office/powerpoint/2010/main" val="271527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099" y="21170044"/>
            <a:ext cx="25707023" cy="2499334"/>
          </a:xfrm>
          <a:prstGeom prst="rect">
            <a:avLst/>
          </a:prstGeom>
        </p:spPr>
        <p:txBody>
          <a:bodyPr lIns="109189" tIns="54594" rIns="109189" bIns="54594" anchor="b"/>
          <a:lstStyle>
            <a:lvl1pPr algn="l">
              <a:defRPr sz="2400" b="0" i="0">
                <a:latin typeface="Arial" panose="020B0604020202020204" pitchFamily="34" charset="0"/>
              </a:defRPr>
            </a:lvl1pPr>
          </a:lstStyle>
          <a:p>
            <a:r>
              <a:rPr lang="en-US" dirty="0"/>
              <a:t>Click to edit Master title style</a:t>
            </a:r>
            <a:endParaRPr lang="sv-SE" dirty="0"/>
          </a:p>
        </p:txBody>
      </p:sp>
      <p:sp>
        <p:nvSpPr>
          <p:cNvPr id="3" name="Picture Placeholder 2"/>
          <p:cNvSpPr>
            <a:spLocks noGrp="1"/>
          </p:cNvSpPr>
          <p:nvPr>
            <p:ph type="pic" idx="1"/>
          </p:nvPr>
        </p:nvSpPr>
        <p:spPr>
          <a:xfrm>
            <a:off x="8397099" y="2703168"/>
            <a:ext cx="25707023" cy="18144934"/>
          </a:xfrm>
        </p:spPr>
        <p:txBody>
          <a:bodyPr/>
          <a:lstStyle>
            <a:lvl1pPr marL="0" indent="0">
              <a:buNone/>
              <a:defRPr sz="3800"/>
            </a:lvl1pPr>
            <a:lvl2pPr marL="545943" indent="0">
              <a:buNone/>
              <a:defRPr sz="3300"/>
            </a:lvl2pPr>
            <a:lvl3pPr marL="1091885" indent="0">
              <a:buNone/>
              <a:defRPr sz="2900"/>
            </a:lvl3pPr>
            <a:lvl4pPr marL="1637828" indent="0">
              <a:buNone/>
              <a:defRPr sz="2400"/>
            </a:lvl4pPr>
            <a:lvl5pPr marL="2183770" indent="0">
              <a:buNone/>
              <a:defRPr sz="2400"/>
            </a:lvl5pPr>
            <a:lvl6pPr marL="2729713" indent="0">
              <a:buNone/>
              <a:defRPr sz="2400"/>
            </a:lvl6pPr>
            <a:lvl7pPr marL="3275655" indent="0">
              <a:buNone/>
              <a:defRPr sz="2400"/>
            </a:lvl7pPr>
            <a:lvl8pPr marL="3821598" indent="0">
              <a:buNone/>
              <a:defRPr sz="2400"/>
            </a:lvl8pPr>
            <a:lvl9pPr marL="4367540" indent="0">
              <a:buNone/>
              <a:defRPr sz="2400"/>
            </a:lvl9pPr>
          </a:lstStyle>
          <a:p>
            <a:pPr lvl="0"/>
            <a:endParaRPr lang="sv-SE" noProof="0"/>
          </a:p>
        </p:txBody>
      </p:sp>
      <p:sp>
        <p:nvSpPr>
          <p:cNvPr id="4" name="Text Placeholder 3"/>
          <p:cNvSpPr>
            <a:spLocks noGrp="1"/>
          </p:cNvSpPr>
          <p:nvPr>
            <p:ph type="body" sz="half" idx="2"/>
          </p:nvPr>
        </p:nvSpPr>
        <p:spPr>
          <a:xfrm>
            <a:off x="8397099" y="23669378"/>
            <a:ext cx="25707023" cy="3548977"/>
          </a:xfrm>
        </p:spPr>
        <p:txBody>
          <a:bodyPr/>
          <a:lstStyle>
            <a:lvl1pPr marL="0" indent="0">
              <a:buNone/>
              <a:defRPr sz="1700"/>
            </a:lvl1pPr>
            <a:lvl2pPr marL="545943" indent="0">
              <a:buNone/>
              <a:defRPr sz="1400"/>
            </a:lvl2pPr>
            <a:lvl3pPr marL="1091885" indent="0">
              <a:buNone/>
              <a:defRPr sz="1200"/>
            </a:lvl3pPr>
            <a:lvl4pPr marL="1637828" indent="0">
              <a:buNone/>
              <a:defRPr sz="1100"/>
            </a:lvl4pPr>
            <a:lvl5pPr marL="2183770" indent="0">
              <a:buNone/>
              <a:defRPr sz="1100"/>
            </a:lvl5pPr>
            <a:lvl6pPr marL="2729713" indent="0">
              <a:buNone/>
              <a:defRPr sz="1100"/>
            </a:lvl6pPr>
            <a:lvl7pPr marL="3275655" indent="0">
              <a:buNone/>
              <a:defRPr sz="1100"/>
            </a:lvl7pPr>
            <a:lvl8pPr marL="3821598" indent="0">
              <a:buNone/>
              <a:defRPr sz="1100"/>
            </a:lvl8pPr>
            <a:lvl9pPr marL="4367540" indent="0">
              <a:buNone/>
              <a:defRPr sz="1100"/>
            </a:lvl9pPr>
          </a:lstStyle>
          <a:p>
            <a:pPr lvl="0"/>
            <a:r>
              <a:rPr lang="en-US"/>
              <a:t>Click to edit Master text styles</a:t>
            </a:r>
          </a:p>
        </p:txBody>
      </p:sp>
      <p:sp>
        <p:nvSpPr>
          <p:cNvPr id="5" name="Rectangle 4">
            <a:extLst>
              <a:ext uri="{FF2B5EF4-FFF2-40B4-BE49-F238E27FC236}">
                <a16:creationId xmlns:a16="http://schemas.microsoft.com/office/drawing/2014/main" id="{674FB2D0-D065-9F4A-9AD5-CB74A6AB7FF4}"/>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5">
            <a:extLst>
              <a:ext uri="{FF2B5EF4-FFF2-40B4-BE49-F238E27FC236}">
                <a16:creationId xmlns:a16="http://schemas.microsoft.com/office/drawing/2014/main" id="{B58EBCBF-C9B8-4F4E-BF28-E05A297E9BC5}"/>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7" name="Rectangle 6">
            <a:extLst>
              <a:ext uri="{FF2B5EF4-FFF2-40B4-BE49-F238E27FC236}">
                <a16:creationId xmlns:a16="http://schemas.microsoft.com/office/drawing/2014/main" id="{0314AA8A-D5CC-274E-B659-83D1ED599701}"/>
              </a:ext>
            </a:extLst>
          </p:cNvPr>
          <p:cNvSpPr>
            <a:spLocks noGrp="1" noChangeArrowheads="1"/>
          </p:cNvSpPr>
          <p:nvPr>
            <p:ph type="sldNum" sz="quarter" idx="12"/>
          </p:nvPr>
        </p:nvSpPr>
        <p:spPr>
          <a:ln/>
        </p:spPr>
        <p:txBody>
          <a:bodyPr/>
          <a:lstStyle>
            <a:lvl1pPr>
              <a:defRPr/>
            </a:lvl1pPr>
          </a:lstStyle>
          <a:p>
            <a:fld id="{0C7A36A2-AD8A-0B44-8667-44FD64FC3173}" type="slidenum">
              <a:rPr lang="sv-SE" altLang="sv-SE"/>
              <a:pPr/>
              <a:t>‹#›</a:t>
            </a:fld>
            <a:endParaRPr lang="sv-SE" altLang="sv-SE"/>
          </a:p>
        </p:txBody>
      </p:sp>
    </p:spTree>
    <p:extLst>
      <p:ext uri="{BB962C8B-B14F-4D97-AF65-F5344CB8AC3E}">
        <p14:creationId xmlns:p14="http://schemas.microsoft.com/office/powerpoint/2010/main" val="335835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0193E201-4A45-514A-B8D4-7219E65BEF76}"/>
              </a:ext>
            </a:extLst>
          </p:cNvPr>
          <p:cNvSpPr>
            <a:spLocks noGrp="1" noChangeArrowheads="1"/>
          </p:cNvSpPr>
          <p:nvPr>
            <p:ph type="body" idx="1"/>
          </p:nvPr>
        </p:nvSpPr>
        <p:spPr bwMode="auto">
          <a:xfrm>
            <a:off x="1889125" y="8736013"/>
            <a:ext cx="13835063" cy="181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6404" tIns="208184" rIns="416404" bIns="208184" numCol="1" anchor="t" anchorCtr="0" compatLnSpc="1">
            <a:prstTxWarp prst="textNoShape">
              <a:avLst/>
            </a:prstTxWarp>
          </a:bodyPr>
          <a:lstStyle/>
          <a:p>
            <a:pPr lvl="0"/>
            <a:r>
              <a:rPr lang="sv-SE" altLang="sv-SE" dirty="0"/>
              <a:t>Underrubrik</a:t>
            </a:r>
          </a:p>
          <a:p>
            <a:pPr lvl="1"/>
            <a:r>
              <a:rPr lang="sv-SE" altLang="sv-SE" dirty="0"/>
              <a:t>Brödtext</a:t>
            </a:r>
          </a:p>
          <a:p>
            <a:pPr lvl="2"/>
            <a:r>
              <a:rPr lang="sv-SE" altLang="sv-SE" dirty="0"/>
              <a:t>Bildtext</a:t>
            </a:r>
          </a:p>
          <a:p>
            <a:pPr lvl="3"/>
            <a:r>
              <a:rPr lang="sv-SE" altLang="sv-SE" dirty="0"/>
              <a:t>Nivå fyra</a:t>
            </a:r>
          </a:p>
          <a:p>
            <a:pPr lvl="4"/>
            <a:r>
              <a:rPr lang="sv-SE" altLang="sv-SE" dirty="0"/>
              <a:t>Nivå fem</a:t>
            </a:r>
          </a:p>
        </p:txBody>
      </p:sp>
      <p:sp>
        <p:nvSpPr>
          <p:cNvPr id="1028" name="Rectangle 4">
            <a:extLst>
              <a:ext uri="{FF2B5EF4-FFF2-40B4-BE49-F238E27FC236}">
                <a16:creationId xmlns:a16="http://schemas.microsoft.com/office/drawing/2014/main" id="{179FFF86-36D2-9142-9C67-CFB86CDAE909}"/>
              </a:ext>
            </a:extLst>
          </p:cNvPr>
          <p:cNvSpPr>
            <a:spLocks noGrp="1" noChangeArrowheads="1"/>
          </p:cNvSpPr>
          <p:nvPr>
            <p:ph type="dt" sz="half" idx="2"/>
          </p:nvPr>
        </p:nvSpPr>
        <p:spPr bwMode="auto">
          <a:xfrm>
            <a:off x="3213100" y="27555825"/>
            <a:ext cx="8926513" cy="2014538"/>
          </a:xfrm>
          <a:prstGeom prst="rect">
            <a:avLst/>
          </a:prstGeom>
          <a:noFill/>
          <a:ln w="9525">
            <a:noFill/>
            <a:miter lim="800000"/>
            <a:headEnd/>
            <a:tailEnd/>
          </a:ln>
          <a:effectLst/>
        </p:spPr>
        <p:txBody>
          <a:bodyPr vert="horz" wrap="square" lIns="416404" tIns="208184" rIns="416404" bIns="208184" numCol="1" anchor="t" anchorCtr="0" compatLnSpc="1">
            <a:prstTxWarp prst="textNoShape">
              <a:avLst/>
            </a:prstTxWarp>
          </a:bodyPr>
          <a:lstStyle>
            <a:lvl1pPr eaLnBrk="1" hangingPunct="1">
              <a:spcBef>
                <a:spcPct val="0"/>
              </a:spcBef>
              <a:defRPr sz="6400" b="0" i="0">
                <a:solidFill>
                  <a:schemeClr val="tx1"/>
                </a:solidFill>
                <a:latin typeface="Arial" panose="020B0604020202020204" pitchFamily="34" charset="0"/>
                <a:ea typeface="+mn-ea"/>
                <a:cs typeface="+mn-cs"/>
              </a:defRPr>
            </a:lvl1pPr>
          </a:lstStyle>
          <a:p>
            <a:pPr>
              <a:defRPr/>
            </a:pPr>
            <a:endParaRPr lang="sv-SE" altLang="sv-SE" dirty="0"/>
          </a:p>
        </p:txBody>
      </p:sp>
      <p:sp>
        <p:nvSpPr>
          <p:cNvPr id="1029" name="Rectangle 5">
            <a:extLst>
              <a:ext uri="{FF2B5EF4-FFF2-40B4-BE49-F238E27FC236}">
                <a16:creationId xmlns:a16="http://schemas.microsoft.com/office/drawing/2014/main" id="{D59F53E0-D1C8-B843-8487-21E098A6434E}"/>
              </a:ext>
            </a:extLst>
          </p:cNvPr>
          <p:cNvSpPr>
            <a:spLocks noGrp="1" noChangeArrowheads="1"/>
          </p:cNvSpPr>
          <p:nvPr>
            <p:ph type="ftr" sz="quarter" idx="3"/>
          </p:nvPr>
        </p:nvSpPr>
        <p:spPr bwMode="auto">
          <a:xfrm>
            <a:off x="14638338" y="27555825"/>
            <a:ext cx="13568362" cy="2014538"/>
          </a:xfrm>
          <a:prstGeom prst="rect">
            <a:avLst/>
          </a:prstGeom>
          <a:noFill/>
          <a:ln w="9525">
            <a:noFill/>
            <a:miter lim="800000"/>
            <a:headEnd/>
            <a:tailEnd/>
          </a:ln>
          <a:effectLst/>
        </p:spPr>
        <p:txBody>
          <a:bodyPr vert="horz" wrap="square" lIns="416404" tIns="208184" rIns="416404" bIns="208184" numCol="1" anchor="t" anchorCtr="0" compatLnSpc="1">
            <a:prstTxWarp prst="textNoShape">
              <a:avLst/>
            </a:prstTxWarp>
          </a:bodyPr>
          <a:lstStyle>
            <a:lvl1pPr algn="ctr" eaLnBrk="1" hangingPunct="1">
              <a:spcBef>
                <a:spcPct val="0"/>
              </a:spcBef>
              <a:defRPr sz="6400" b="0" i="0">
                <a:solidFill>
                  <a:schemeClr val="tx1"/>
                </a:solidFill>
                <a:latin typeface="Arial" panose="020B0604020202020204" pitchFamily="34" charset="0"/>
                <a:ea typeface="+mn-ea"/>
                <a:cs typeface="+mn-cs"/>
              </a:defRPr>
            </a:lvl1pPr>
          </a:lstStyle>
          <a:p>
            <a:pPr>
              <a:defRPr/>
            </a:pPr>
            <a:endParaRPr lang="sv-SE" altLang="sv-SE" dirty="0"/>
          </a:p>
        </p:txBody>
      </p:sp>
      <p:sp>
        <p:nvSpPr>
          <p:cNvPr id="1030" name="Rectangle 6">
            <a:extLst>
              <a:ext uri="{FF2B5EF4-FFF2-40B4-BE49-F238E27FC236}">
                <a16:creationId xmlns:a16="http://schemas.microsoft.com/office/drawing/2014/main" id="{FCA48977-1715-2148-98A6-4511651DA209}"/>
              </a:ext>
            </a:extLst>
          </p:cNvPr>
          <p:cNvSpPr>
            <a:spLocks noGrp="1" noChangeArrowheads="1"/>
          </p:cNvSpPr>
          <p:nvPr>
            <p:ph type="sldNum" sz="quarter" idx="4"/>
          </p:nvPr>
        </p:nvSpPr>
        <p:spPr bwMode="auto">
          <a:xfrm>
            <a:off x="30705425" y="27555825"/>
            <a:ext cx="8926513" cy="2014538"/>
          </a:xfrm>
          <a:prstGeom prst="rect">
            <a:avLst/>
          </a:prstGeom>
          <a:noFill/>
          <a:ln w="9525">
            <a:noFill/>
            <a:miter lim="800000"/>
            <a:headEnd/>
            <a:tailEnd/>
          </a:ln>
          <a:effectLst/>
        </p:spPr>
        <p:txBody>
          <a:bodyPr vert="horz" wrap="square" lIns="416404" tIns="208184" rIns="416404" bIns="208184" numCol="1" anchor="t" anchorCtr="0" compatLnSpc="1">
            <a:prstTxWarp prst="textNoShape">
              <a:avLst/>
            </a:prstTxWarp>
          </a:bodyPr>
          <a:lstStyle>
            <a:lvl1pPr algn="r" eaLnBrk="1" hangingPunct="1">
              <a:defRPr sz="6400" b="0" i="0">
                <a:solidFill>
                  <a:schemeClr val="tx1"/>
                </a:solidFill>
                <a:latin typeface="Arial" panose="020B0604020202020204" pitchFamily="34" charset="0"/>
              </a:defRPr>
            </a:lvl1pPr>
          </a:lstStyle>
          <a:p>
            <a:fld id="{4FA512A9-0361-F24A-9786-5A336DECD7B3}" type="slidenum">
              <a:rPr lang="sv-SE" altLang="sv-SE" smtClean="0"/>
              <a:pPr/>
              <a:t>‹#›</a:t>
            </a:fld>
            <a:endParaRPr lang="sv-SE" altLang="sv-SE" dirty="0"/>
          </a:p>
        </p:txBody>
      </p:sp>
      <p:pic>
        <p:nvPicPr>
          <p:cNvPr id="2" name="Picture 33" descr="KI-Logo_vert_neg_150dpi">
            <a:extLst>
              <a:ext uri="{FF2B5EF4-FFF2-40B4-BE49-F238E27FC236}">
                <a16:creationId xmlns:a16="http://schemas.microsoft.com/office/drawing/2014/main" id="{49F9CAB6-6779-434D-BF7D-7EF17361F09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55775" y="936625"/>
            <a:ext cx="2871788"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图片 11">
            <a:extLst>
              <a:ext uri="{FF2B5EF4-FFF2-40B4-BE49-F238E27FC236}">
                <a16:creationId xmlns:a16="http://schemas.microsoft.com/office/drawing/2014/main" id="{6C4E5DF5-A01A-C846-9B6C-9BD2DB5D349C}"/>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2439743" y="25166638"/>
            <a:ext cx="10447338" cy="522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4175125" rtl="0" eaLnBrk="0" fontAlgn="base" hangingPunct="0">
        <a:spcBef>
          <a:spcPct val="0"/>
        </a:spcBef>
        <a:spcAft>
          <a:spcPct val="0"/>
        </a:spcAft>
        <a:defRPr sz="16500">
          <a:solidFill>
            <a:srgbClr val="FFFFFF"/>
          </a:solidFill>
          <a:latin typeface="+mj-lt"/>
          <a:ea typeface="ＭＳ Ｐゴシック" charset="0"/>
          <a:cs typeface="ＭＳ Ｐゴシック" charset="0"/>
        </a:defRPr>
      </a:lvl1pPr>
      <a:lvl2pPr algn="ctr" defTabSz="4175125" rtl="0" eaLnBrk="0" fontAlgn="base" hangingPunct="0">
        <a:spcBef>
          <a:spcPct val="0"/>
        </a:spcBef>
        <a:spcAft>
          <a:spcPct val="0"/>
        </a:spcAft>
        <a:defRPr sz="16500">
          <a:solidFill>
            <a:srgbClr val="FFFFFF"/>
          </a:solidFill>
          <a:latin typeface="Century Gothic" pitchFamily="34" charset="0"/>
          <a:ea typeface="ＭＳ Ｐゴシック" charset="0"/>
          <a:cs typeface="ＭＳ Ｐゴシック" charset="0"/>
        </a:defRPr>
      </a:lvl2pPr>
      <a:lvl3pPr algn="ctr" defTabSz="4175125" rtl="0" eaLnBrk="0" fontAlgn="base" hangingPunct="0">
        <a:spcBef>
          <a:spcPct val="0"/>
        </a:spcBef>
        <a:spcAft>
          <a:spcPct val="0"/>
        </a:spcAft>
        <a:defRPr sz="16500">
          <a:solidFill>
            <a:srgbClr val="FFFFFF"/>
          </a:solidFill>
          <a:latin typeface="Century Gothic" pitchFamily="34" charset="0"/>
          <a:ea typeface="ＭＳ Ｐゴシック" charset="0"/>
          <a:cs typeface="ＭＳ Ｐゴシック" charset="0"/>
        </a:defRPr>
      </a:lvl3pPr>
      <a:lvl4pPr algn="ctr" defTabSz="4175125" rtl="0" eaLnBrk="0" fontAlgn="base" hangingPunct="0">
        <a:spcBef>
          <a:spcPct val="0"/>
        </a:spcBef>
        <a:spcAft>
          <a:spcPct val="0"/>
        </a:spcAft>
        <a:defRPr sz="16500">
          <a:solidFill>
            <a:srgbClr val="FFFFFF"/>
          </a:solidFill>
          <a:latin typeface="Century Gothic" pitchFamily="34" charset="0"/>
          <a:ea typeface="ＭＳ Ｐゴシック" charset="0"/>
          <a:cs typeface="ＭＳ Ｐゴシック" charset="0"/>
        </a:defRPr>
      </a:lvl4pPr>
      <a:lvl5pPr algn="ctr" defTabSz="4175125" rtl="0" eaLnBrk="0" fontAlgn="base" hangingPunct="0">
        <a:spcBef>
          <a:spcPct val="0"/>
        </a:spcBef>
        <a:spcAft>
          <a:spcPct val="0"/>
        </a:spcAft>
        <a:defRPr sz="16500">
          <a:solidFill>
            <a:srgbClr val="FFFFFF"/>
          </a:solidFill>
          <a:latin typeface="Century Gothic" pitchFamily="34" charset="0"/>
          <a:ea typeface="ＭＳ Ｐゴシック" charset="0"/>
          <a:cs typeface="ＭＳ Ｐゴシック" charset="0"/>
        </a:defRPr>
      </a:lvl5pPr>
      <a:lvl6pPr marL="545943" algn="ctr" defTabSz="4176082" rtl="0" fontAlgn="base">
        <a:spcBef>
          <a:spcPct val="0"/>
        </a:spcBef>
        <a:spcAft>
          <a:spcPct val="0"/>
        </a:spcAft>
        <a:defRPr sz="16500">
          <a:solidFill>
            <a:srgbClr val="FFFFFF"/>
          </a:solidFill>
          <a:latin typeface="Century Gothic" pitchFamily="34" charset="0"/>
        </a:defRPr>
      </a:lvl6pPr>
      <a:lvl7pPr marL="1091885" algn="ctr" defTabSz="4176082" rtl="0" fontAlgn="base">
        <a:spcBef>
          <a:spcPct val="0"/>
        </a:spcBef>
        <a:spcAft>
          <a:spcPct val="0"/>
        </a:spcAft>
        <a:defRPr sz="16500">
          <a:solidFill>
            <a:srgbClr val="FFFFFF"/>
          </a:solidFill>
          <a:latin typeface="Century Gothic" pitchFamily="34" charset="0"/>
        </a:defRPr>
      </a:lvl7pPr>
      <a:lvl8pPr marL="1637828" algn="ctr" defTabSz="4176082" rtl="0" fontAlgn="base">
        <a:spcBef>
          <a:spcPct val="0"/>
        </a:spcBef>
        <a:spcAft>
          <a:spcPct val="0"/>
        </a:spcAft>
        <a:defRPr sz="16500">
          <a:solidFill>
            <a:srgbClr val="FFFFFF"/>
          </a:solidFill>
          <a:latin typeface="Century Gothic" pitchFamily="34" charset="0"/>
        </a:defRPr>
      </a:lvl8pPr>
      <a:lvl9pPr marL="2183770" algn="ctr" defTabSz="4176082" rtl="0" fontAlgn="base">
        <a:spcBef>
          <a:spcPct val="0"/>
        </a:spcBef>
        <a:spcAft>
          <a:spcPct val="0"/>
        </a:spcAft>
        <a:defRPr sz="16500">
          <a:solidFill>
            <a:srgbClr val="FFFFFF"/>
          </a:solidFill>
          <a:latin typeface="Century Gothic" pitchFamily="34" charset="0"/>
        </a:defRPr>
      </a:lvl9pPr>
    </p:titleStyle>
    <p:bodyStyle>
      <a:lvl1pPr marL="1565275" indent="-1565275" algn="l" defTabSz="4175125" rtl="0" eaLnBrk="0" fontAlgn="base" hangingPunct="0">
        <a:spcBef>
          <a:spcPct val="20000"/>
        </a:spcBef>
        <a:spcAft>
          <a:spcPct val="0"/>
        </a:spcAft>
        <a:buChar char="•"/>
        <a:defRPr sz="6400" b="0" i="0">
          <a:solidFill>
            <a:schemeClr val="tx1"/>
          </a:solidFill>
          <a:latin typeface="Arial" panose="020B0604020202020204" pitchFamily="34" charset="0"/>
          <a:ea typeface="ＭＳ Ｐゴシック" charset="0"/>
          <a:cs typeface="ＭＳ Ｐゴシック" charset="0"/>
        </a:defRPr>
      </a:lvl1pPr>
      <a:lvl2pPr marL="3392488" indent="-1303338" algn="l" defTabSz="4175125" rtl="0" eaLnBrk="0" fontAlgn="base" hangingPunct="0">
        <a:spcBef>
          <a:spcPct val="20000"/>
        </a:spcBef>
        <a:spcAft>
          <a:spcPct val="0"/>
        </a:spcAft>
        <a:buChar char="–"/>
        <a:defRPr sz="4500">
          <a:solidFill>
            <a:schemeClr val="tx1"/>
          </a:solidFill>
          <a:latin typeface="Arial" charset="0"/>
          <a:ea typeface="ＭＳ Ｐゴシック" charset="0"/>
        </a:defRPr>
      </a:lvl2pPr>
      <a:lvl3pPr marL="5211763" indent="-1036638" algn="l" defTabSz="4175125" rtl="0" eaLnBrk="0" fontAlgn="base" hangingPunct="0">
        <a:spcBef>
          <a:spcPct val="20000"/>
        </a:spcBef>
        <a:spcAft>
          <a:spcPct val="0"/>
        </a:spcAft>
        <a:buChar char="•"/>
        <a:defRPr sz="3200" i="1">
          <a:solidFill>
            <a:schemeClr val="tx1"/>
          </a:solidFill>
          <a:latin typeface="Arial" charset="0"/>
          <a:ea typeface="ＭＳ Ｐゴシック" charset="0"/>
        </a:defRPr>
      </a:lvl3pPr>
      <a:lvl4pPr marL="7308850" indent="-1050925" algn="l" defTabSz="4175125" rtl="0" eaLnBrk="0" fontAlgn="base" hangingPunct="0">
        <a:spcBef>
          <a:spcPct val="20000"/>
        </a:spcBef>
        <a:spcAft>
          <a:spcPct val="0"/>
        </a:spcAft>
        <a:buChar char="–"/>
        <a:defRPr sz="9200">
          <a:solidFill>
            <a:schemeClr val="tx1"/>
          </a:solidFill>
          <a:latin typeface="Arial" charset="0"/>
          <a:ea typeface="ＭＳ Ｐゴシック" charset="0"/>
        </a:defRPr>
      </a:lvl4pPr>
      <a:lvl5pPr marL="9388475" indent="-1041400" algn="l" defTabSz="4175125" rtl="0" eaLnBrk="0" fontAlgn="base" hangingPunct="0">
        <a:spcBef>
          <a:spcPct val="20000"/>
        </a:spcBef>
        <a:spcAft>
          <a:spcPct val="0"/>
        </a:spcAft>
        <a:buChar char="»"/>
        <a:defRPr sz="9200">
          <a:solidFill>
            <a:schemeClr val="tx1"/>
          </a:solidFill>
          <a:latin typeface="Arial" charset="0"/>
          <a:ea typeface="ＭＳ Ｐゴシック" charset="0"/>
        </a:defRPr>
      </a:lvl5pPr>
      <a:lvl6pPr marL="9935017" indent="-1042599" algn="l" defTabSz="4176082" rtl="0" fontAlgn="base">
        <a:spcBef>
          <a:spcPct val="20000"/>
        </a:spcBef>
        <a:spcAft>
          <a:spcPct val="0"/>
        </a:spcAft>
        <a:buChar char="»"/>
        <a:defRPr sz="9200">
          <a:solidFill>
            <a:schemeClr val="tx1"/>
          </a:solidFill>
          <a:latin typeface="Arial" charset="0"/>
        </a:defRPr>
      </a:lvl6pPr>
      <a:lvl7pPr marL="10480960" indent="-1042599" algn="l" defTabSz="4176082" rtl="0" fontAlgn="base">
        <a:spcBef>
          <a:spcPct val="20000"/>
        </a:spcBef>
        <a:spcAft>
          <a:spcPct val="0"/>
        </a:spcAft>
        <a:buChar char="»"/>
        <a:defRPr sz="9200">
          <a:solidFill>
            <a:schemeClr val="tx1"/>
          </a:solidFill>
          <a:latin typeface="Arial" charset="0"/>
        </a:defRPr>
      </a:lvl7pPr>
      <a:lvl8pPr marL="11026902" indent="-1042599" algn="l" defTabSz="4176082" rtl="0" fontAlgn="base">
        <a:spcBef>
          <a:spcPct val="20000"/>
        </a:spcBef>
        <a:spcAft>
          <a:spcPct val="0"/>
        </a:spcAft>
        <a:buChar char="»"/>
        <a:defRPr sz="9200">
          <a:solidFill>
            <a:schemeClr val="tx1"/>
          </a:solidFill>
          <a:latin typeface="Arial" charset="0"/>
        </a:defRPr>
      </a:lvl8pPr>
      <a:lvl9pPr marL="11572845" indent="-1042599" algn="l" defTabSz="4176082" rtl="0" fontAlgn="base">
        <a:spcBef>
          <a:spcPct val="20000"/>
        </a:spcBef>
        <a:spcAft>
          <a:spcPct val="0"/>
        </a:spcAft>
        <a:buChar char="»"/>
        <a:defRPr sz="9200">
          <a:solidFill>
            <a:schemeClr val="tx1"/>
          </a:solidFill>
          <a:latin typeface="Arial" charset="0"/>
        </a:defRPr>
      </a:lvl9pPr>
    </p:bodyStyle>
    <p:otherStyle>
      <a:defPPr>
        <a:defRPr lang="sv-SE"/>
      </a:defPPr>
      <a:lvl1pPr marL="0" algn="l" defTabSz="1091885" rtl="0" eaLnBrk="1" latinLnBrk="0" hangingPunct="1">
        <a:defRPr sz="2100" kern="1200">
          <a:solidFill>
            <a:schemeClr val="tx1"/>
          </a:solidFill>
          <a:latin typeface="+mn-lt"/>
          <a:ea typeface="+mn-ea"/>
          <a:cs typeface="+mn-cs"/>
        </a:defRPr>
      </a:lvl1pPr>
      <a:lvl2pPr marL="545943" algn="l" defTabSz="1091885" rtl="0" eaLnBrk="1" latinLnBrk="0" hangingPunct="1">
        <a:defRPr sz="2100" kern="1200">
          <a:solidFill>
            <a:schemeClr val="tx1"/>
          </a:solidFill>
          <a:latin typeface="+mn-lt"/>
          <a:ea typeface="+mn-ea"/>
          <a:cs typeface="+mn-cs"/>
        </a:defRPr>
      </a:lvl2pPr>
      <a:lvl3pPr marL="1091885" algn="l" defTabSz="1091885" rtl="0" eaLnBrk="1" latinLnBrk="0" hangingPunct="1">
        <a:defRPr sz="2100" kern="1200">
          <a:solidFill>
            <a:schemeClr val="tx1"/>
          </a:solidFill>
          <a:latin typeface="+mn-lt"/>
          <a:ea typeface="+mn-ea"/>
          <a:cs typeface="+mn-cs"/>
        </a:defRPr>
      </a:lvl3pPr>
      <a:lvl4pPr marL="1637828" algn="l" defTabSz="1091885" rtl="0" eaLnBrk="1" latinLnBrk="0" hangingPunct="1">
        <a:defRPr sz="2100" kern="1200">
          <a:solidFill>
            <a:schemeClr val="tx1"/>
          </a:solidFill>
          <a:latin typeface="+mn-lt"/>
          <a:ea typeface="+mn-ea"/>
          <a:cs typeface="+mn-cs"/>
        </a:defRPr>
      </a:lvl4pPr>
      <a:lvl5pPr marL="2183770" algn="l" defTabSz="1091885" rtl="0" eaLnBrk="1" latinLnBrk="0" hangingPunct="1">
        <a:defRPr sz="2100" kern="1200">
          <a:solidFill>
            <a:schemeClr val="tx1"/>
          </a:solidFill>
          <a:latin typeface="+mn-lt"/>
          <a:ea typeface="+mn-ea"/>
          <a:cs typeface="+mn-cs"/>
        </a:defRPr>
      </a:lvl5pPr>
      <a:lvl6pPr marL="2729713" algn="l" defTabSz="1091885" rtl="0" eaLnBrk="1" latinLnBrk="0" hangingPunct="1">
        <a:defRPr sz="2100" kern="1200">
          <a:solidFill>
            <a:schemeClr val="tx1"/>
          </a:solidFill>
          <a:latin typeface="+mn-lt"/>
          <a:ea typeface="+mn-ea"/>
          <a:cs typeface="+mn-cs"/>
        </a:defRPr>
      </a:lvl6pPr>
      <a:lvl7pPr marL="3275655" algn="l" defTabSz="1091885" rtl="0" eaLnBrk="1" latinLnBrk="0" hangingPunct="1">
        <a:defRPr sz="2100" kern="1200">
          <a:solidFill>
            <a:schemeClr val="tx1"/>
          </a:solidFill>
          <a:latin typeface="+mn-lt"/>
          <a:ea typeface="+mn-ea"/>
          <a:cs typeface="+mn-cs"/>
        </a:defRPr>
      </a:lvl7pPr>
      <a:lvl8pPr marL="3821598" algn="l" defTabSz="1091885" rtl="0" eaLnBrk="1" latinLnBrk="0" hangingPunct="1">
        <a:defRPr sz="2100" kern="1200">
          <a:solidFill>
            <a:schemeClr val="tx1"/>
          </a:solidFill>
          <a:latin typeface="+mn-lt"/>
          <a:ea typeface="+mn-ea"/>
          <a:cs typeface="+mn-cs"/>
        </a:defRPr>
      </a:lvl8pPr>
      <a:lvl9pPr marL="4367540" algn="l" defTabSz="109188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tiff"/><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16">
            <a:extLst>
              <a:ext uri="{FF2B5EF4-FFF2-40B4-BE49-F238E27FC236}">
                <a16:creationId xmlns:a16="http://schemas.microsoft.com/office/drawing/2014/main" id="{20657983-6D10-5045-BB0C-6AA19238F222}"/>
              </a:ext>
            </a:extLst>
          </p:cNvPr>
          <p:cNvSpPr txBox="1">
            <a:spLocks noChangeArrowheads="1"/>
          </p:cNvSpPr>
          <p:nvPr/>
        </p:nvSpPr>
        <p:spPr bwMode="auto">
          <a:xfrm>
            <a:off x="1744883" y="26271922"/>
            <a:ext cx="7992888" cy="235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28695" tIns="85735" rIns="428695" bIns="214345">
            <a:spAutoFit/>
          </a:bodyPr>
          <a:lstStyle>
            <a:lvl1pPr defTabSz="841375">
              <a:spcBef>
                <a:spcPct val="20000"/>
              </a:spcBef>
              <a:buChar char="•"/>
              <a:defRPr sz="6400" b="1">
                <a:solidFill>
                  <a:schemeClr val="tx1"/>
                </a:solidFill>
                <a:latin typeface="Century Gothic" panose="020B0502020202020204" pitchFamily="34" charset="0"/>
                <a:ea typeface="ＭＳ Ｐゴシック" panose="020B0600070205080204" pitchFamily="34" charset="-128"/>
              </a:defRPr>
            </a:lvl1pPr>
            <a:lvl2pPr marL="742950" indent="-285750" defTabSz="841375">
              <a:spcBef>
                <a:spcPct val="20000"/>
              </a:spcBef>
              <a:buChar char="–"/>
              <a:defRPr sz="45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3200" i="1">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9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9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GB" altLang="sv-SE" sz="2900" dirty="0">
                <a:latin typeface="Arial" panose="020B0604020202020204" pitchFamily="34" charset="0"/>
                <a:cs typeface="Arial" panose="020B0604020202020204" pitchFamily="34" charset="0"/>
              </a:rPr>
              <a:t>Karolinska Institutet</a:t>
            </a:r>
            <a:r>
              <a:rPr lang="en-GB" altLang="sv-SE" sz="2900" b="0" dirty="0">
                <a:latin typeface="Arial" panose="020B0604020202020204" pitchFamily="34" charset="0"/>
                <a:cs typeface="Arial" panose="020B0604020202020204" pitchFamily="34" charset="0"/>
              </a:rPr>
              <a:t> </a:t>
            </a:r>
          </a:p>
          <a:p>
            <a:pPr eaLnBrk="1" hangingPunct="1">
              <a:buFontTx/>
              <a:buNone/>
            </a:pPr>
            <a:r>
              <a:rPr lang="en-GB" altLang="sv-SE" sz="2900" b="0" dirty="0">
                <a:latin typeface="Arial" panose="020B0604020202020204" pitchFamily="34" charset="0"/>
                <a:cs typeface="Arial" panose="020B0604020202020204" pitchFamily="34" charset="0"/>
              </a:rPr>
              <a:t>Ellinor Lundberg, MD </a:t>
            </a:r>
          </a:p>
          <a:p>
            <a:pPr eaLnBrk="1" hangingPunct="1">
              <a:buFontTx/>
              <a:buNone/>
            </a:pPr>
            <a:r>
              <a:rPr lang="en-GB" altLang="sv-SE" sz="2900" b="0" dirty="0">
                <a:latin typeface="Arial" panose="020B0604020202020204" pitchFamily="34" charset="0"/>
                <a:cs typeface="Arial" panose="020B0604020202020204" pitchFamily="34" charset="0"/>
              </a:rPr>
              <a:t>Molecular Medicine and Surgery (MMK)</a:t>
            </a:r>
          </a:p>
          <a:p>
            <a:pPr eaLnBrk="1" hangingPunct="1">
              <a:buFontTx/>
              <a:buNone/>
            </a:pPr>
            <a:r>
              <a:rPr lang="en-GB" altLang="sv-SE" sz="2900" b="0" dirty="0">
                <a:latin typeface="Arial" panose="020B0604020202020204" pitchFamily="34" charset="0"/>
                <a:cs typeface="Arial" panose="020B0604020202020204" pitchFamily="34" charset="0"/>
              </a:rPr>
              <a:t>ellinorlundberg96@gmail.com</a:t>
            </a:r>
          </a:p>
        </p:txBody>
      </p:sp>
      <p:sp>
        <p:nvSpPr>
          <p:cNvPr id="27654" name="Rectangle 55">
            <a:extLst>
              <a:ext uri="{FF2B5EF4-FFF2-40B4-BE49-F238E27FC236}">
                <a16:creationId xmlns:a16="http://schemas.microsoft.com/office/drawing/2014/main" id="{515FFF2D-089F-784B-878A-18BCA3D75EDE}"/>
              </a:ext>
              <a:ext uri="{C183D7F6-B498-43B3-948B-1728B52AA6E4}">
                <adec:decorative xmlns:adec="http://schemas.microsoft.com/office/drawing/2017/decorative" val="1"/>
              </a:ext>
            </a:extLst>
          </p:cNvPr>
          <p:cNvSpPr>
            <a:spLocks noChangeArrowheads="1"/>
          </p:cNvSpPr>
          <p:nvPr/>
        </p:nvSpPr>
        <p:spPr bwMode="auto">
          <a:xfrm>
            <a:off x="30800203" y="5257800"/>
            <a:ext cx="11550954" cy="1898450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29876" tIns="85975" rIns="429876" bIns="214938" anchor="ctr"/>
          <a:lstStyle>
            <a:lvl1pPr>
              <a:spcBef>
                <a:spcPct val="20000"/>
              </a:spcBef>
              <a:buChar char="•"/>
              <a:defRPr sz="6400" b="1">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har char="–"/>
              <a:defRPr sz="4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32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endParaRPr lang="en-GB" altLang="sv-SE" sz="4100" b="0" dirty="0">
              <a:solidFill>
                <a:srgbClr val="000000"/>
              </a:solidFill>
              <a:latin typeface="Arial" panose="020B0604020202020204" pitchFamily="34" charset="0"/>
            </a:endParaRPr>
          </a:p>
        </p:txBody>
      </p:sp>
      <p:sp>
        <p:nvSpPr>
          <p:cNvPr id="27666" name="Text Box 18">
            <a:extLst>
              <a:ext uri="{FF2B5EF4-FFF2-40B4-BE49-F238E27FC236}">
                <a16:creationId xmlns:a16="http://schemas.microsoft.com/office/drawing/2014/main" id="{3FD80BE6-A28C-3944-8E33-25A5EF9D049A}"/>
              </a:ext>
            </a:extLst>
          </p:cNvPr>
          <p:cNvSpPr txBox="1">
            <a:spLocks noChangeArrowheads="1"/>
          </p:cNvSpPr>
          <p:nvPr/>
        </p:nvSpPr>
        <p:spPr bwMode="auto">
          <a:xfrm>
            <a:off x="30736643" y="16726249"/>
            <a:ext cx="11010445" cy="58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28695" tIns="85758" rIns="428695" bIns="85758">
            <a:spAutoFit/>
          </a:bodyPr>
          <a:lstStyle>
            <a:lvl1pPr defTabSz="841375">
              <a:spcBef>
                <a:spcPct val="20000"/>
              </a:spcBef>
              <a:buChar char="•"/>
              <a:defRPr sz="6400" b="1">
                <a:solidFill>
                  <a:schemeClr val="tx1"/>
                </a:solidFill>
                <a:latin typeface="Century Gothic" panose="020B0502020202020204" pitchFamily="34" charset="0"/>
                <a:ea typeface="ＭＳ Ｐゴシック" panose="020B0600070205080204" pitchFamily="34" charset="-128"/>
              </a:defRPr>
            </a:lvl1pPr>
            <a:lvl2pPr marL="742950" indent="-285750" defTabSz="841375">
              <a:spcBef>
                <a:spcPct val="20000"/>
              </a:spcBef>
              <a:buChar char="–"/>
              <a:defRPr sz="45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3200" i="1">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9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9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GB" altLang="sv-SE" sz="5300" dirty="0">
                <a:latin typeface="Arial" panose="020B0604020202020204" pitchFamily="34" charset="0"/>
                <a:cs typeface="Arial" panose="020B0604020202020204" pitchFamily="34" charset="0"/>
              </a:rPr>
              <a:t>Conclusion:</a:t>
            </a:r>
          </a:p>
          <a:p>
            <a:pPr eaLnBrk="1" hangingPunct="1">
              <a:buNone/>
            </a:pPr>
            <a:r>
              <a:rPr lang="en-GB" altLang="sv-SE" sz="4100" b="0" dirty="0">
                <a:latin typeface="Arial" panose="020B0604020202020204" pitchFamily="34" charset="0"/>
                <a:cs typeface="Arial" panose="020B0604020202020204" pitchFamily="34" charset="0"/>
              </a:rPr>
              <a:t>Esophageal cancer survivors had a decline in survival between 6 and 10 years after surgery compared to the corresponding general population, particularly those with a history of squamous cell carcinoma of the esophagus and male sex.</a:t>
            </a:r>
            <a:r>
              <a:rPr lang="en-GB" altLang="sv-SE" sz="5500" b="0" dirty="0">
                <a:latin typeface="Arial" panose="020B0604020202020204" pitchFamily="34" charset="0"/>
                <a:cs typeface="Arial" panose="020B0604020202020204" pitchFamily="34" charset="0"/>
              </a:rPr>
              <a:t> </a:t>
            </a:r>
          </a:p>
          <a:p>
            <a:pPr eaLnBrk="1" hangingPunct="1">
              <a:buFontTx/>
              <a:buNone/>
            </a:pPr>
            <a:endParaRPr lang="en-GB" altLang="sv-SE" sz="4100" b="0" dirty="0">
              <a:latin typeface="Arial" panose="020B0604020202020204" pitchFamily="34" charset="0"/>
              <a:cs typeface="Arial" panose="020B0604020202020204" pitchFamily="34" charset="0"/>
            </a:endParaRPr>
          </a:p>
        </p:txBody>
      </p:sp>
      <p:sp>
        <p:nvSpPr>
          <p:cNvPr id="27650" name="Rectangle 5">
            <a:extLst>
              <a:ext uri="{FF2B5EF4-FFF2-40B4-BE49-F238E27FC236}">
                <a16:creationId xmlns:a16="http://schemas.microsoft.com/office/drawing/2014/main" id="{12020C7D-ADA1-814E-B2EF-1CD3DCDACB66}"/>
              </a:ext>
              <a:ext uri="{C183D7F6-B498-43B3-948B-1728B52AA6E4}">
                <adec:decorative xmlns:adec="http://schemas.microsoft.com/office/drawing/2017/decorative" val="1"/>
              </a:ext>
            </a:extLst>
          </p:cNvPr>
          <p:cNvSpPr>
            <a:spLocks noChangeArrowheads="1"/>
          </p:cNvSpPr>
          <p:nvPr/>
        </p:nvSpPr>
        <p:spPr bwMode="auto">
          <a:xfrm>
            <a:off x="14541470" y="5179256"/>
            <a:ext cx="15706253" cy="1968023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29876" tIns="85975" rIns="429876" bIns="214938" anchor="ctr"/>
          <a:lstStyle>
            <a:lvl1pPr>
              <a:spcBef>
                <a:spcPct val="20000"/>
              </a:spcBef>
              <a:buChar char="•"/>
              <a:defRPr sz="6400" b="1">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har char="–"/>
              <a:defRPr sz="4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32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endParaRPr lang="en-GB" altLang="sv-SE" sz="4100" b="0" dirty="0">
              <a:solidFill>
                <a:srgbClr val="000000"/>
              </a:solidFill>
              <a:latin typeface="Arial" panose="020B0604020202020204" pitchFamily="34" charset="0"/>
            </a:endParaRPr>
          </a:p>
        </p:txBody>
      </p:sp>
      <p:sp>
        <p:nvSpPr>
          <p:cNvPr id="27655" name="Rectangle 54">
            <a:extLst>
              <a:ext uri="{FF2B5EF4-FFF2-40B4-BE49-F238E27FC236}">
                <a16:creationId xmlns:a16="http://schemas.microsoft.com/office/drawing/2014/main" id="{43B0C4AF-1626-2F4C-A860-E69D0EDC44E7}"/>
              </a:ext>
              <a:ext uri="{C183D7F6-B498-43B3-948B-1728B52AA6E4}">
                <adec:decorative xmlns:adec="http://schemas.microsoft.com/office/drawing/2017/decorative" val="1"/>
              </a:ext>
            </a:extLst>
          </p:cNvPr>
          <p:cNvSpPr>
            <a:spLocks noChangeArrowheads="1"/>
          </p:cNvSpPr>
          <p:nvPr/>
        </p:nvSpPr>
        <p:spPr bwMode="auto">
          <a:xfrm>
            <a:off x="14622294" y="25482964"/>
            <a:ext cx="27728863" cy="230362"/>
          </a:xfrm>
          <a:prstGeom prst="rect">
            <a:avLst/>
          </a:prstGeom>
          <a:solidFill>
            <a:srgbClr val="87005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29876" tIns="85975" rIns="429876" bIns="214938" anchor="ctr"/>
          <a:lstStyle>
            <a:lvl1pPr>
              <a:spcBef>
                <a:spcPct val="20000"/>
              </a:spcBef>
              <a:buChar char="•"/>
              <a:defRPr sz="6400" b="1">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har char="–"/>
              <a:defRPr sz="4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32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endParaRPr lang="en-GB" altLang="sv-SE" sz="4100" b="0" dirty="0">
              <a:solidFill>
                <a:srgbClr val="000000"/>
              </a:solidFill>
              <a:latin typeface="Arial" panose="020B0604020202020204" pitchFamily="34" charset="0"/>
            </a:endParaRPr>
          </a:p>
        </p:txBody>
      </p:sp>
      <p:sp>
        <p:nvSpPr>
          <p:cNvPr id="27649" name="Rectangle 31">
            <a:extLst>
              <a:ext uri="{FF2B5EF4-FFF2-40B4-BE49-F238E27FC236}">
                <a16:creationId xmlns:a16="http://schemas.microsoft.com/office/drawing/2014/main" id="{C48CFF27-4D98-A240-B556-C52FEA6A5BAB}"/>
              </a:ext>
              <a:ext uri="{C183D7F6-B498-43B3-948B-1728B52AA6E4}">
                <adec:decorative xmlns:adec="http://schemas.microsoft.com/office/drawing/2017/decorative" val="1"/>
              </a:ext>
            </a:extLst>
          </p:cNvPr>
          <p:cNvSpPr>
            <a:spLocks noChangeArrowheads="1"/>
          </p:cNvSpPr>
          <p:nvPr/>
        </p:nvSpPr>
        <p:spPr bwMode="auto">
          <a:xfrm>
            <a:off x="539750" y="5257800"/>
            <a:ext cx="13512800" cy="19680238"/>
          </a:xfrm>
          <a:prstGeom prst="rect">
            <a:avLst/>
          </a:prstGeom>
          <a:solidFill>
            <a:srgbClr val="FFFF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29876" tIns="85975" rIns="429876" bIns="214938" anchor="ctr"/>
          <a:lstStyle>
            <a:lvl1pPr defTabSz="841375">
              <a:spcBef>
                <a:spcPct val="20000"/>
              </a:spcBef>
              <a:buChar char="•"/>
              <a:defRPr sz="6400" b="1">
                <a:solidFill>
                  <a:schemeClr val="tx1"/>
                </a:solidFill>
                <a:latin typeface="Century Gothic" panose="020B0502020202020204" pitchFamily="34" charset="0"/>
                <a:ea typeface="ＭＳ Ｐゴシック" panose="020B0600070205080204" pitchFamily="34" charset="-128"/>
              </a:defRPr>
            </a:lvl1pPr>
            <a:lvl2pPr marL="742950" indent="-285750" defTabSz="841375">
              <a:spcBef>
                <a:spcPct val="20000"/>
              </a:spcBef>
              <a:buChar char="–"/>
              <a:defRPr sz="45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3200" i="1">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9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9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endParaRPr lang="en-GB" altLang="sv-SE" sz="4100" b="0" dirty="0">
              <a:solidFill>
                <a:srgbClr val="000000"/>
              </a:solidFill>
              <a:latin typeface="Arial" panose="020B0604020202020204" pitchFamily="34" charset="0"/>
            </a:endParaRPr>
          </a:p>
        </p:txBody>
      </p:sp>
      <p:sp>
        <p:nvSpPr>
          <p:cNvPr id="27662" name="Text Box 14">
            <a:extLst>
              <a:ext uri="{FF2B5EF4-FFF2-40B4-BE49-F238E27FC236}">
                <a16:creationId xmlns:a16="http://schemas.microsoft.com/office/drawing/2014/main" id="{F0B5FE9C-F28B-9844-9DDE-6A9AF52F2E48}"/>
              </a:ext>
            </a:extLst>
          </p:cNvPr>
          <p:cNvSpPr txBox="1">
            <a:spLocks noChangeArrowheads="1"/>
          </p:cNvSpPr>
          <p:nvPr/>
        </p:nvSpPr>
        <p:spPr bwMode="auto">
          <a:xfrm>
            <a:off x="1224275" y="5443415"/>
            <a:ext cx="12222598" cy="2105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28695" tIns="42906" rIns="428695" bIns="85735">
            <a:spAutoFit/>
          </a:bodyPr>
          <a:lstStyle>
            <a:lvl1pPr defTabSz="841375">
              <a:spcBef>
                <a:spcPct val="20000"/>
              </a:spcBef>
              <a:buChar char="•"/>
              <a:defRPr sz="6400" b="1">
                <a:solidFill>
                  <a:schemeClr val="tx1"/>
                </a:solidFill>
                <a:latin typeface="Century Gothic" panose="020B0502020202020204" pitchFamily="34" charset="0"/>
                <a:ea typeface="ＭＳ Ｐゴシック" panose="020B0600070205080204" pitchFamily="34" charset="-128"/>
              </a:defRPr>
            </a:lvl1pPr>
            <a:lvl2pPr marL="742950" indent="-285750" defTabSz="841375">
              <a:spcBef>
                <a:spcPct val="20000"/>
              </a:spcBef>
              <a:buChar char="–"/>
              <a:defRPr sz="45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3200" i="1">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9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9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sv-SE" sz="5300" dirty="0">
                <a:latin typeface="Arial" panose="020B0604020202020204" pitchFamily="34" charset="0"/>
                <a:cs typeface="Arial" panose="020B0604020202020204" pitchFamily="34" charset="0"/>
              </a:rPr>
              <a:t>Introduction</a:t>
            </a:r>
          </a:p>
          <a:p>
            <a:pPr eaLnBrk="1" hangingPunct="1">
              <a:spcBef>
                <a:spcPct val="0"/>
              </a:spcBef>
              <a:buFontTx/>
              <a:buNone/>
            </a:pPr>
            <a:r>
              <a:rPr lang="en-GB" altLang="sv-SE" sz="4100" b="0" dirty="0">
                <a:latin typeface="Arial" panose="020B0604020202020204" pitchFamily="34" charset="0"/>
                <a:cs typeface="Arial" panose="020B0604020202020204" pitchFamily="34" charset="0"/>
              </a:rPr>
              <a:t>It is unknown weather the long-term (&gt;5 years) survival of esophageal cancer survivors differs from the general population. </a:t>
            </a:r>
          </a:p>
          <a:p>
            <a:pPr eaLnBrk="1" hangingPunct="1">
              <a:spcBef>
                <a:spcPct val="0"/>
              </a:spcBef>
              <a:buFontTx/>
              <a:buNone/>
            </a:pPr>
            <a:endParaRPr lang="en-GB" altLang="sv-SE" sz="4100" i="1" dirty="0">
              <a:latin typeface="Arial" panose="020B0604020202020204" pitchFamily="34" charset="0"/>
              <a:cs typeface="Arial" panose="020B0604020202020204" pitchFamily="34" charset="0"/>
            </a:endParaRPr>
          </a:p>
          <a:p>
            <a:pPr eaLnBrk="1" hangingPunct="1">
              <a:spcBef>
                <a:spcPct val="0"/>
              </a:spcBef>
              <a:buNone/>
            </a:pPr>
            <a:r>
              <a:rPr lang="en-GB" altLang="sv-SE" sz="5300" dirty="0">
                <a:latin typeface="Arial" panose="020B0604020202020204" pitchFamily="34" charset="0"/>
                <a:cs typeface="Arial" panose="020B0604020202020204" pitchFamily="34" charset="0"/>
              </a:rPr>
              <a:t>Aim</a:t>
            </a:r>
          </a:p>
          <a:p>
            <a:pPr eaLnBrk="1" hangingPunct="1">
              <a:spcBef>
                <a:spcPct val="0"/>
              </a:spcBef>
              <a:buNone/>
            </a:pPr>
            <a:r>
              <a:rPr lang="en-GB" altLang="sv-SE" sz="4100" b="0" dirty="0">
                <a:latin typeface="Arial" panose="020B0604020202020204" pitchFamily="34" charset="0"/>
                <a:cs typeface="Arial" panose="020B0604020202020204" pitchFamily="34" charset="0"/>
              </a:rPr>
              <a:t>The aim was to clarify if and how the survival of patients cured of esophageal cancer differs from that of the corresponding general population</a:t>
            </a:r>
          </a:p>
          <a:p>
            <a:pPr eaLnBrk="1" hangingPunct="1">
              <a:spcBef>
                <a:spcPct val="0"/>
              </a:spcBef>
              <a:buNone/>
            </a:pPr>
            <a:endParaRPr lang="en-GB" altLang="sv-SE" sz="4100" b="0" dirty="0">
              <a:latin typeface="Arial" panose="020B0604020202020204" pitchFamily="34" charset="0"/>
              <a:cs typeface="Arial" panose="020B0604020202020204" pitchFamily="34" charset="0"/>
            </a:endParaRPr>
          </a:p>
          <a:p>
            <a:pPr eaLnBrk="1" hangingPunct="1">
              <a:spcBef>
                <a:spcPct val="0"/>
              </a:spcBef>
              <a:buNone/>
            </a:pPr>
            <a:r>
              <a:rPr lang="en-GB" altLang="sv-SE" sz="5300" dirty="0">
                <a:latin typeface="Arial" panose="020B0604020202020204" pitchFamily="34" charset="0"/>
                <a:cs typeface="Arial" panose="020B0604020202020204" pitchFamily="34" charset="0"/>
              </a:rPr>
              <a:t>Methods</a:t>
            </a:r>
          </a:p>
          <a:p>
            <a:pPr eaLnBrk="1" hangingPunct="1">
              <a:spcBef>
                <a:spcPct val="0"/>
              </a:spcBef>
              <a:buNone/>
            </a:pPr>
            <a:r>
              <a:rPr lang="en-GB" altLang="sv-SE" sz="4100" b="0" dirty="0">
                <a:latin typeface="Arial" panose="020B0604020202020204" pitchFamily="34" charset="0"/>
                <a:cs typeface="Arial" panose="020B0604020202020204" pitchFamily="34" charset="0"/>
              </a:rPr>
              <a:t>This cohort study included all patients who survived for at least 5 years after surgery for esophageal cancer in Sweden between 1987-2015, with follow-up throughout 2020. Relative survival rates with 95% confidence intervals (95% CI) were calculated by dividing the observed with the expected survival. The expected survival was assessed from the entire Swedish population of the corresponding age, sex, and calendar year. Yearly relative survival rates were calculated between 6 and 10 years postoperatively. Stratified analyses were performed on various categories including sex and tumour histology. Data of the esophageal cancer group was collected from SESS which is based on various Swedish health data registries and medical records. Data of the background population was derived from Statistics Sweden (SCB).</a:t>
            </a:r>
          </a:p>
          <a:p>
            <a:pPr eaLnBrk="1" hangingPunct="1">
              <a:spcBef>
                <a:spcPct val="0"/>
              </a:spcBef>
              <a:buNone/>
            </a:pPr>
            <a:endParaRPr lang="en-GB" altLang="sv-SE" sz="4100" b="0" dirty="0">
              <a:latin typeface="Arial" panose="020B0604020202020204" pitchFamily="34" charset="0"/>
              <a:cs typeface="Arial" panose="020B0604020202020204" pitchFamily="34" charset="0"/>
            </a:endParaRPr>
          </a:p>
          <a:p>
            <a:pPr eaLnBrk="1" hangingPunct="1">
              <a:spcBef>
                <a:spcPct val="0"/>
              </a:spcBef>
              <a:buFontTx/>
              <a:buNone/>
            </a:pPr>
            <a:endParaRPr lang="en-GB" altLang="sv-SE" sz="5300" i="1" dirty="0">
              <a:latin typeface="Arial" panose="020B0604020202020204" pitchFamily="34" charset="0"/>
              <a:cs typeface="Arial" panose="020B0604020202020204" pitchFamily="34" charset="0"/>
            </a:endParaRPr>
          </a:p>
        </p:txBody>
      </p:sp>
      <p:sp>
        <p:nvSpPr>
          <p:cNvPr id="27653" name="Rectangle 47">
            <a:extLst>
              <a:ext uri="{FF2B5EF4-FFF2-40B4-BE49-F238E27FC236}">
                <a16:creationId xmlns:a16="http://schemas.microsoft.com/office/drawing/2014/main" id="{C5E8EB67-A4B8-DB45-9D5E-4C8118DF1DD7}"/>
              </a:ext>
              <a:ext uri="{C183D7F6-B498-43B3-948B-1728B52AA6E4}">
                <adec:decorative xmlns:adec="http://schemas.microsoft.com/office/drawing/2017/decorative" val="1"/>
              </a:ext>
            </a:extLst>
          </p:cNvPr>
          <p:cNvSpPr>
            <a:spLocks noChangeArrowheads="1"/>
          </p:cNvSpPr>
          <p:nvPr/>
        </p:nvSpPr>
        <p:spPr bwMode="auto">
          <a:xfrm>
            <a:off x="539750" y="539750"/>
            <a:ext cx="41744900" cy="4224338"/>
          </a:xfrm>
          <a:prstGeom prst="rect">
            <a:avLst/>
          </a:prstGeom>
          <a:solidFill>
            <a:srgbClr val="87005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29876" tIns="85975" rIns="429876" bIns="214938" anchor="ctr"/>
          <a:lstStyle>
            <a:lvl1pPr>
              <a:spcBef>
                <a:spcPct val="20000"/>
              </a:spcBef>
              <a:buChar char="•"/>
              <a:defRPr sz="6400" b="1">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har char="–"/>
              <a:defRPr sz="4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32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endParaRPr lang="en-GB" altLang="sv-SE" sz="4100" b="0" dirty="0">
              <a:solidFill>
                <a:srgbClr val="000000"/>
              </a:solidFill>
              <a:latin typeface="Arial" panose="020B0604020202020204" pitchFamily="34" charset="0"/>
            </a:endParaRPr>
          </a:p>
        </p:txBody>
      </p:sp>
      <p:sp>
        <p:nvSpPr>
          <p:cNvPr id="27669" name="Text Box 23">
            <a:extLst>
              <a:ext uri="{FF2B5EF4-FFF2-40B4-BE49-F238E27FC236}">
                <a16:creationId xmlns:a16="http://schemas.microsoft.com/office/drawing/2014/main" id="{1154E138-180F-9B44-A3AD-DC8787AFF70C}"/>
              </a:ext>
            </a:extLst>
          </p:cNvPr>
          <p:cNvSpPr txBox="1">
            <a:spLocks noChangeArrowheads="1"/>
          </p:cNvSpPr>
          <p:nvPr/>
        </p:nvSpPr>
        <p:spPr bwMode="auto">
          <a:xfrm>
            <a:off x="1400175" y="3888483"/>
            <a:ext cx="38274625" cy="142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9111" tIns="85813" rIns="429111" bIns="214555">
            <a:spAutoFit/>
          </a:bodyPr>
          <a:lstStyle>
            <a:lvl1pPr defTabSz="841375">
              <a:spcBef>
                <a:spcPct val="20000"/>
              </a:spcBef>
              <a:buChar char="•"/>
              <a:defRPr sz="6400" b="1">
                <a:solidFill>
                  <a:schemeClr val="tx1"/>
                </a:solidFill>
                <a:latin typeface="Century Gothic" panose="020B0502020202020204" pitchFamily="34" charset="0"/>
                <a:ea typeface="ＭＳ Ｐゴシック" panose="020B0600070205080204" pitchFamily="34" charset="-128"/>
              </a:defRPr>
            </a:lvl1pPr>
            <a:lvl2pPr marL="742950" indent="-285750" defTabSz="841375">
              <a:spcBef>
                <a:spcPct val="20000"/>
              </a:spcBef>
              <a:buChar char="–"/>
              <a:defRPr sz="45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3200" i="1">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9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9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GB" altLang="sv-SE" sz="3300" b="0" dirty="0">
                <a:solidFill>
                  <a:srgbClr val="F8F8F8"/>
                </a:solidFill>
                <a:latin typeface="Arial" panose="020B0604020202020204" pitchFamily="34" charset="0"/>
                <a:cs typeface="Arial" panose="020B0604020202020204" pitchFamily="34" charset="0"/>
              </a:rPr>
              <a:t>Ellinor Lundberg, MD, Pernilla Lagergren, PhD, Fredrik Mattsson, BSc, Jesper Lagergren, MD, PhD. </a:t>
            </a:r>
          </a:p>
          <a:p>
            <a:pPr eaLnBrk="1" hangingPunct="1">
              <a:buFontTx/>
              <a:buNone/>
            </a:pPr>
            <a:endParaRPr lang="en-GB" altLang="sv-SE" sz="3300" b="0" dirty="0">
              <a:solidFill>
                <a:srgbClr val="F8F8F8"/>
              </a:solidFill>
              <a:latin typeface="Arial" panose="020B0604020202020204" pitchFamily="34" charset="0"/>
              <a:cs typeface="Arial" panose="020B0604020202020204" pitchFamily="34" charset="0"/>
            </a:endParaRPr>
          </a:p>
        </p:txBody>
      </p:sp>
      <p:sp>
        <p:nvSpPr>
          <p:cNvPr id="32" name="Text Box 23">
            <a:extLst>
              <a:ext uri="{FF2B5EF4-FFF2-40B4-BE49-F238E27FC236}">
                <a16:creationId xmlns:a16="http://schemas.microsoft.com/office/drawing/2014/main" id="{4ABA303B-F01B-234C-8434-B7B94BB86368}"/>
              </a:ext>
            </a:extLst>
          </p:cNvPr>
          <p:cNvSpPr txBox="1">
            <a:spLocks noChangeArrowheads="1"/>
          </p:cNvSpPr>
          <p:nvPr/>
        </p:nvSpPr>
        <p:spPr bwMode="auto">
          <a:xfrm>
            <a:off x="1332287" y="774543"/>
            <a:ext cx="39264851" cy="3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29111" tIns="85813" rIns="429111" bIns="214555">
            <a:spAutoFit/>
          </a:bodyPr>
          <a:lstStyle>
            <a:lvl1pPr defTabSz="841375">
              <a:spcBef>
                <a:spcPct val="20000"/>
              </a:spcBef>
              <a:buChar char="•"/>
              <a:defRPr sz="6400" b="1">
                <a:solidFill>
                  <a:schemeClr val="tx1"/>
                </a:solidFill>
                <a:latin typeface="Century Gothic" panose="020B0502020202020204" pitchFamily="34" charset="0"/>
                <a:ea typeface="ＭＳ Ｐゴシック" panose="020B0600070205080204" pitchFamily="34" charset="-128"/>
              </a:defRPr>
            </a:lvl1pPr>
            <a:lvl2pPr marL="742950" indent="-285750" defTabSz="841375">
              <a:spcBef>
                <a:spcPct val="20000"/>
              </a:spcBef>
              <a:buChar char="–"/>
              <a:defRPr sz="45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3200" i="1">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9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9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GB" altLang="sv-SE" sz="9600" b="0" dirty="0">
                <a:solidFill>
                  <a:srgbClr val="F8F8F8"/>
                </a:solidFill>
                <a:latin typeface="Arial" panose="020B0604020202020204" pitchFamily="34" charset="0"/>
                <a:cs typeface="Arial" panose="020B0604020202020204" pitchFamily="34" charset="0"/>
              </a:rPr>
              <a:t>Life expectancy in survivors of esophageal cancer compared to the background population </a:t>
            </a:r>
          </a:p>
        </p:txBody>
      </p:sp>
      <p:pic>
        <p:nvPicPr>
          <p:cNvPr id="34" name="Bildobjekt 33">
            <a:extLst>
              <a:ext uri="{FF2B5EF4-FFF2-40B4-BE49-F238E27FC236}">
                <a16:creationId xmlns:a16="http://schemas.microsoft.com/office/drawing/2014/main" id="{E1E94A6F-3C74-A64A-B35D-0D4B00F5D8C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324070" y="25560285"/>
            <a:ext cx="2268252" cy="3455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39" name="Platshållare för innehåll 9">
            <a:extLst>
              <a:ext uri="{FF2B5EF4-FFF2-40B4-BE49-F238E27FC236}">
                <a16:creationId xmlns:a16="http://schemas.microsoft.com/office/drawing/2014/main" id="{FA444503-680D-7749-94A8-F24E7FC4C62C}"/>
              </a:ext>
            </a:extLst>
          </p:cNvPr>
          <p:cNvGraphicFramePr>
            <a:graphicFrameLocks noGrp="1"/>
          </p:cNvGraphicFramePr>
          <p:nvPr>
            <p:ph idx="1"/>
            <p:extLst>
              <p:ext uri="{D42A27DB-BD31-4B8C-83A1-F6EECF244321}">
                <p14:modId xmlns:p14="http://schemas.microsoft.com/office/powerpoint/2010/main" val="3843306712"/>
              </p:ext>
            </p:extLst>
          </p:nvPr>
        </p:nvGraphicFramePr>
        <p:xfrm>
          <a:off x="15363422" y="8180136"/>
          <a:ext cx="14154088" cy="4832066"/>
        </p:xfrm>
        <a:graphic>
          <a:graphicData uri="http://schemas.openxmlformats.org/drawingml/2006/table">
            <a:tbl>
              <a:tblPr>
                <a:tableStyleId>{5C22544A-7EE6-4342-B048-85BDC9FD1C3A}</a:tableStyleId>
              </a:tblPr>
              <a:tblGrid>
                <a:gridCol w="1852819">
                  <a:extLst>
                    <a:ext uri="{9D8B030D-6E8A-4147-A177-3AD203B41FA5}">
                      <a16:colId xmlns:a16="http://schemas.microsoft.com/office/drawing/2014/main" val="1016731814"/>
                    </a:ext>
                  </a:extLst>
                </a:gridCol>
                <a:gridCol w="2501862">
                  <a:extLst>
                    <a:ext uri="{9D8B030D-6E8A-4147-A177-3AD203B41FA5}">
                      <a16:colId xmlns:a16="http://schemas.microsoft.com/office/drawing/2014/main" val="542643586"/>
                    </a:ext>
                  </a:extLst>
                </a:gridCol>
                <a:gridCol w="4810781">
                  <a:extLst>
                    <a:ext uri="{9D8B030D-6E8A-4147-A177-3AD203B41FA5}">
                      <a16:colId xmlns:a16="http://schemas.microsoft.com/office/drawing/2014/main" val="1440812405"/>
                    </a:ext>
                  </a:extLst>
                </a:gridCol>
                <a:gridCol w="4988626">
                  <a:extLst>
                    <a:ext uri="{9D8B030D-6E8A-4147-A177-3AD203B41FA5}">
                      <a16:colId xmlns:a16="http://schemas.microsoft.com/office/drawing/2014/main" val="708951099"/>
                    </a:ext>
                  </a:extLst>
                </a:gridCol>
              </a:tblGrid>
              <a:tr h="642818">
                <a:tc gridSpan="4">
                  <a:txBody>
                    <a:bodyPr/>
                    <a:lstStyle/>
                    <a:p>
                      <a:pPr algn="ctr">
                        <a:lnSpc>
                          <a:spcPct val="115000"/>
                        </a:lnSpc>
                        <a:spcAft>
                          <a:spcPts val="0"/>
                        </a:spcAft>
                      </a:pPr>
                      <a:r>
                        <a:rPr lang="sv-SE" sz="3500" b="1" dirty="0">
                          <a:effectLst/>
                        </a:rPr>
                        <a:t>Total</a:t>
                      </a:r>
                      <a:endParaRPr lang="sv-SE" sz="3500" b="1"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059367571"/>
                  </a:ext>
                </a:extLst>
              </a:tr>
              <a:tr h="1003333">
                <a:tc>
                  <a:txBody>
                    <a:bodyPr/>
                    <a:lstStyle/>
                    <a:p>
                      <a:pPr algn="just">
                        <a:lnSpc>
                          <a:spcPct val="115000"/>
                        </a:lnSpc>
                        <a:spcAft>
                          <a:spcPts val="0"/>
                        </a:spcAft>
                      </a:pPr>
                      <a:r>
                        <a:rPr lang="sv-SE" sz="3500" b="1">
                          <a:effectLst/>
                        </a:rPr>
                        <a:t> Year</a:t>
                      </a:r>
                      <a:endParaRPr lang="sv-SE" sz="3500" b="1">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sv-SE" sz="3500" b="1">
                          <a:effectLst/>
                        </a:rPr>
                        <a:t>Number</a:t>
                      </a:r>
                      <a:endParaRPr lang="sv-SE" sz="3500" b="1">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sv-SE" sz="3500" b="1">
                          <a:effectLst/>
                        </a:rPr>
                        <a:t>Observed survival </a:t>
                      </a:r>
                      <a:endParaRPr lang="sv-SE" sz="3500" b="1">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sv-SE" sz="3500" b="1" dirty="0">
                          <a:effectLst/>
                        </a:rPr>
                        <a:t>Relative survival</a:t>
                      </a:r>
                      <a:endParaRPr lang="sv-SE" sz="3500" b="1"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767209871"/>
                  </a:ext>
                </a:extLst>
              </a:tr>
              <a:tr h="2937661">
                <a:tc>
                  <a:txBody>
                    <a:bodyPr/>
                    <a:lstStyle/>
                    <a:p>
                      <a:pPr algn="just">
                        <a:lnSpc>
                          <a:spcPct val="115000"/>
                        </a:lnSpc>
                        <a:spcAft>
                          <a:spcPts val="0"/>
                        </a:spcAft>
                      </a:pPr>
                      <a:r>
                        <a:rPr lang="sv-SE" sz="3500">
                          <a:effectLst/>
                        </a:rPr>
                        <a:t>6</a:t>
                      </a:r>
                    </a:p>
                    <a:p>
                      <a:pPr algn="just">
                        <a:lnSpc>
                          <a:spcPct val="115000"/>
                        </a:lnSpc>
                        <a:spcAft>
                          <a:spcPts val="0"/>
                        </a:spcAft>
                      </a:pPr>
                      <a:r>
                        <a:rPr lang="sv-SE" sz="3500">
                          <a:effectLst/>
                        </a:rPr>
                        <a:t>7</a:t>
                      </a:r>
                    </a:p>
                    <a:p>
                      <a:pPr algn="just">
                        <a:lnSpc>
                          <a:spcPct val="115000"/>
                        </a:lnSpc>
                        <a:spcAft>
                          <a:spcPts val="0"/>
                        </a:spcAft>
                      </a:pPr>
                      <a:r>
                        <a:rPr lang="sv-SE" sz="3500">
                          <a:effectLst/>
                        </a:rPr>
                        <a:t>8</a:t>
                      </a:r>
                    </a:p>
                    <a:p>
                      <a:pPr algn="just">
                        <a:lnSpc>
                          <a:spcPct val="115000"/>
                        </a:lnSpc>
                        <a:spcAft>
                          <a:spcPts val="0"/>
                        </a:spcAft>
                      </a:pPr>
                      <a:r>
                        <a:rPr lang="sv-SE" sz="3500">
                          <a:effectLst/>
                        </a:rPr>
                        <a:t>9</a:t>
                      </a:r>
                    </a:p>
                    <a:p>
                      <a:pPr algn="just">
                        <a:lnSpc>
                          <a:spcPct val="115000"/>
                        </a:lnSpc>
                        <a:spcAft>
                          <a:spcPts val="0"/>
                        </a:spcAft>
                      </a:pPr>
                      <a:r>
                        <a:rPr lang="sv-SE" sz="3500">
                          <a:effectLst/>
                        </a:rPr>
                        <a:t>10</a:t>
                      </a:r>
                      <a:endParaRPr lang="sv-SE" sz="35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sv-SE" sz="3500" dirty="0">
                          <a:effectLst/>
                        </a:rPr>
                        <a:t>762</a:t>
                      </a:r>
                    </a:p>
                    <a:p>
                      <a:pPr algn="ctr">
                        <a:lnSpc>
                          <a:spcPct val="115000"/>
                        </a:lnSpc>
                        <a:spcAft>
                          <a:spcPts val="0"/>
                        </a:spcAft>
                      </a:pPr>
                      <a:r>
                        <a:rPr lang="sv-SE" sz="3500" dirty="0">
                          <a:effectLst/>
                        </a:rPr>
                        <a:t>653</a:t>
                      </a:r>
                    </a:p>
                    <a:p>
                      <a:pPr algn="ctr">
                        <a:lnSpc>
                          <a:spcPct val="115000"/>
                        </a:lnSpc>
                        <a:spcAft>
                          <a:spcPts val="0"/>
                        </a:spcAft>
                      </a:pPr>
                      <a:r>
                        <a:rPr lang="sv-SE" sz="3500" dirty="0">
                          <a:effectLst/>
                        </a:rPr>
                        <a:t>540</a:t>
                      </a:r>
                    </a:p>
                    <a:p>
                      <a:pPr algn="ctr">
                        <a:lnSpc>
                          <a:spcPct val="115000"/>
                        </a:lnSpc>
                        <a:spcAft>
                          <a:spcPts val="0"/>
                        </a:spcAft>
                      </a:pPr>
                      <a:r>
                        <a:rPr lang="sv-SE" sz="3500" dirty="0">
                          <a:effectLst/>
                        </a:rPr>
                        <a:t>463</a:t>
                      </a:r>
                    </a:p>
                    <a:p>
                      <a:pPr algn="ctr">
                        <a:lnSpc>
                          <a:spcPct val="115000"/>
                        </a:lnSpc>
                        <a:spcAft>
                          <a:spcPts val="0"/>
                        </a:spcAft>
                      </a:pPr>
                      <a:r>
                        <a:rPr lang="sv-SE" sz="3500" dirty="0">
                          <a:effectLst/>
                        </a:rPr>
                        <a:t>391</a:t>
                      </a:r>
                      <a:endParaRPr lang="sv-SE" sz="3500"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sv-SE" sz="3500" dirty="0">
                          <a:effectLst/>
                        </a:rPr>
                        <a:t>93.7 (92.0-95.4)</a:t>
                      </a:r>
                    </a:p>
                    <a:p>
                      <a:pPr algn="ctr">
                        <a:lnSpc>
                          <a:spcPct val="115000"/>
                        </a:lnSpc>
                        <a:spcAft>
                          <a:spcPts val="0"/>
                        </a:spcAft>
                      </a:pPr>
                      <a:r>
                        <a:rPr lang="sv-SE" sz="3500" dirty="0">
                          <a:effectLst/>
                        </a:rPr>
                        <a:t>87.7 (85.3-90.1)</a:t>
                      </a:r>
                    </a:p>
                    <a:p>
                      <a:pPr algn="ctr">
                        <a:lnSpc>
                          <a:spcPct val="115000"/>
                        </a:lnSpc>
                        <a:spcAft>
                          <a:spcPts val="0"/>
                        </a:spcAft>
                      </a:pPr>
                      <a:r>
                        <a:rPr lang="sv-SE" sz="3500" dirty="0">
                          <a:effectLst/>
                        </a:rPr>
                        <a:t>82.8 (80.0-85.6)</a:t>
                      </a:r>
                    </a:p>
                    <a:p>
                      <a:pPr algn="ctr">
                        <a:lnSpc>
                          <a:spcPct val="115000"/>
                        </a:lnSpc>
                        <a:spcAft>
                          <a:spcPts val="0"/>
                        </a:spcAft>
                      </a:pPr>
                      <a:r>
                        <a:rPr lang="sv-SE" sz="3500" dirty="0">
                          <a:effectLst/>
                        </a:rPr>
                        <a:t>78.3 (75.2-81.5)</a:t>
                      </a:r>
                    </a:p>
                    <a:p>
                      <a:pPr algn="ctr">
                        <a:lnSpc>
                          <a:spcPct val="115000"/>
                        </a:lnSpc>
                        <a:spcAft>
                          <a:spcPts val="0"/>
                        </a:spcAft>
                      </a:pPr>
                      <a:r>
                        <a:rPr lang="sv-SE" sz="3500" dirty="0">
                          <a:effectLst/>
                        </a:rPr>
                        <a:t>73.1 (69.6-76.7)</a:t>
                      </a:r>
                      <a:endParaRPr lang="sv-SE" sz="3500"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sv-SE" sz="3500" dirty="0">
                          <a:effectLst/>
                        </a:rPr>
                        <a:t>96.1 (94.3-97.9)</a:t>
                      </a:r>
                    </a:p>
                    <a:p>
                      <a:pPr algn="ctr">
                        <a:lnSpc>
                          <a:spcPct val="115000"/>
                        </a:lnSpc>
                        <a:spcAft>
                          <a:spcPts val="0"/>
                        </a:spcAft>
                      </a:pPr>
                      <a:r>
                        <a:rPr lang="sv-SE" sz="3500" dirty="0">
                          <a:effectLst/>
                        </a:rPr>
                        <a:t>92.1 (89.6-94.6)</a:t>
                      </a:r>
                    </a:p>
                    <a:p>
                      <a:pPr algn="ctr">
                        <a:lnSpc>
                          <a:spcPct val="115000"/>
                        </a:lnSpc>
                        <a:spcAft>
                          <a:spcPts val="0"/>
                        </a:spcAft>
                      </a:pPr>
                      <a:r>
                        <a:rPr lang="sv-SE" sz="3500" dirty="0">
                          <a:effectLst/>
                        </a:rPr>
                        <a:t>89.4 (86.4-92.4)</a:t>
                      </a:r>
                    </a:p>
                    <a:p>
                      <a:pPr algn="ctr">
                        <a:lnSpc>
                          <a:spcPct val="115000"/>
                        </a:lnSpc>
                        <a:spcAft>
                          <a:spcPts val="0"/>
                        </a:spcAft>
                      </a:pPr>
                      <a:r>
                        <a:rPr lang="sv-SE" sz="3500" dirty="0">
                          <a:effectLst/>
                        </a:rPr>
                        <a:t>86.9 (83.4-90.4)</a:t>
                      </a:r>
                    </a:p>
                    <a:p>
                      <a:pPr algn="ctr">
                        <a:lnSpc>
                          <a:spcPct val="115000"/>
                        </a:lnSpc>
                        <a:spcAft>
                          <a:spcPts val="0"/>
                        </a:spcAft>
                      </a:pPr>
                      <a:r>
                        <a:rPr lang="sv-SE" sz="3500" dirty="0">
                          <a:effectLst/>
                        </a:rPr>
                        <a:t>83.5 (79.5-87.6)</a:t>
                      </a:r>
                      <a:endParaRPr lang="sv-SE" sz="3500"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474648989"/>
                  </a:ext>
                </a:extLst>
              </a:tr>
            </a:tbl>
          </a:graphicData>
        </a:graphic>
      </p:graphicFrame>
      <p:graphicFrame>
        <p:nvGraphicFramePr>
          <p:cNvPr id="41" name="Platshållare för innehåll 6">
            <a:extLst>
              <a:ext uri="{FF2B5EF4-FFF2-40B4-BE49-F238E27FC236}">
                <a16:creationId xmlns:a16="http://schemas.microsoft.com/office/drawing/2014/main" id="{44CF6606-924D-464C-8743-AB482C5F98DE}"/>
              </a:ext>
            </a:extLst>
          </p:cNvPr>
          <p:cNvGraphicFramePr>
            <a:graphicFrameLocks/>
          </p:cNvGraphicFramePr>
          <p:nvPr>
            <p:extLst>
              <p:ext uri="{D42A27DB-BD31-4B8C-83A1-F6EECF244321}">
                <p14:modId xmlns:p14="http://schemas.microsoft.com/office/powerpoint/2010/main" val="3121316869"/>
              </p:ext>
            </p:extLst>
          </p:nvPr>
        </p:nvGraphicFramePr>
        <p:xfrm>
          <a:off x="30765272" y="7394954"/>
          <a:ext cx="11517190" cy="9032242"/>
        </p:xfrm>
        <a:graphic>
          <a:graphicData uri="http://schemas.openxmlformats.org/drawingml/2006/table">
            <a:tbl>
              <a:tblPr>
                <a:tableStyleId>{5C22544A-7EE6-4342-B048-85BDC9FD1C3A}</a:tableStyleId>
              </a:tblPr>
              <a:tblGrid>
                <a:gridCol w="1276147">
                  <a:extLst>
                    <a:ext uri="{9D8B030D-6E8A-4147-A177-3AD203B41FA5}">
                      <a16:colId xmlns:a16="http://schemas.microsoft.com/office/drawing/2014/main" val="3778583538"/>
                    </a:ext>
                  </a:extLst>
                </a:gridCol>
                <a:gridCol w="144016">
                  <a:extLst>
                    <a:ext uri="{9D8B030D-6E8A-4147-A177-3AD203B41FA5}">
                      <a16:colId xmlns:a16="http://schemas.microsoft.com/office/drawing/2014/main" val="1032565903"/>
                    </a:ext>
                  </a:extLst>
                </a:gridCol>
                <a:gridCol w="1972380">
                  <a:extLst>
                    <a:ext uri="{9D8B030D-6E8A-4147-A177-3AD203B41FA5}">
                      <a16:colId xmlns:a16="http://schemas.microsoft.com/office/drawing/2014/main" val="4072544100"/>
                    </a:ext>
                  </a:extLst>
                </a:gridCol>
                <a:gridCol w="3988597">
                  <a:extLst>
                    <a:ext uri="{9D8B030D-6E8A-4147-A177-3AD203B41FA5}">
                      <a16:colId xmlns:a16="http://schemas.microsoft.com/office/drawing/2014/main" val="1154432001"/>
                    </a:ext>
                  </a:extLst>
                </a:gridCol>
                <a:gridCol w="4136050">
                  <a:extLst>
                    <a:ext uri="{9D8B030D-6E8A-4147-A177-3AD203B41FA5}">
                      <a16:colId xmlns:a16="http://schemas.microsoft.com/office/drawing/2014/main" val="3697215539"/>
                    </a:ext>
                  </a:extLst>
                </a:gridCol>
              </a:tblGrid>
              <a:tr h="535745">
                <a:tc gridSpan="5">
                  <a:txBody>
                    <a:bodyPr/>
                    <a:lstStyle/>
                    <a:p>
                      <a:pPr algn="ctr">
                        <a:lnSpc>
                          <a:spcPct val="115000"/>
                        </a:lnSpc>
                        <a:spcAft>
                          <a:spcPts val="0"/>
                        </a:spcAft>
                      </a:pPr>
                      <a:r>
                        <a:rPr lang="sv-SE" sz="3500" b="1" dirty="0">
                          <a:effectLst/>
                        </a:rPr>
                        <a:t>Adenocarcinoma</a:t>
                      </a:r>
                      <a:endParaRPr lang="sv-SE" sz="3500" b="1"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513344060"/>
                  </a:ext>
                </a:extLst>
              </a:tr>
              <a:tr h="541103">
                <a:tc>
                  <a:txBody>
                    <a:bodyPr/>
                    <a:lstStyle/>
                    <a:p>
                      <a:pPr algn="just">
                        <a:lnSpc>
                          <a:spcPct val="115000"/>
                        </a:lnSpc>
                        <a:spcAft>
                          <a:spcPts val="0"/>
                        </a:spcAft>
                      </a:pPr>
                      <a:r>
                        <a:rPr lang="sv-SE" sz="3500" b="1">
                          <a:effectLst/>
                        </a:rPr>
                        <a:t>Year</a:t>
                      </a:r>
                      <a:endParaRPr lang="sv-SE" sz="3500" b="1">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gridSpan="2">
                  <a:txBody>
                    <a:bodyPr/>
                    <a:lstStyle/>
                    <a:p>
                      <a:r>
                        <a:rPr lang="sv-SE" sz="3500" b="1">
                          <a:effectLst/>
                        </a:rPr>
                        <a:t>Number</a:t>
                      </a:r>
                      <a:endParaRPr lang="sv-SE" b="1"/>
                    </a:p>
                  </a:txBody>
                  <a:tcPr marL="63500" marR="63500" marT="63500" marB="63500"/>
                </a:tc>
                <a:tc hMerge="1">
                  <a:txBody>
                    <a:bodyPr/>
                    <a:lstStyle/>
                    <a:p>
                      <a:pPr algn="just">
                        <a:lnSpc>
                          <a:spcPct val="115000"/>
                        </a:lnSpc>
                        <a:spcAft>
                          <a:spcPts val="0"/>
                        </a:spcAft>
                      </a:pPr>
                      <a:endParaRPr lang="sv-SE" sz="35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sv-SE" sz="3500" b="1">
                          <a:effectLst/>
                        </a:rPr>
                        <a:t>Observed survival</a:t>
                      </a:r>
                      <a:endParaRPr lang="sv-SE" sz="3500" b="1">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sv-SE" sz="3500" b="1" dirty="0">
                          <a:effectLst/>
                        </a:rPr>
                        <a:t>Relative survival</a:t>
                      </a:r>
                      <a:endParaRPr lang="sv-SE" sz="3500" b="1"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4211763443"/>
                  </a:ext>
                </a:extLst>
              </a:tr>
              <a:tr h="2101266">
                <a:tc>
                  <a:txBody>
                    <a:bodyPr/>
                    <a:lstStyle/>
                    <a:p>
                      <a:pPr algn="just">
                        <a:lnSpc>
                          <a:spcPct val="115000"/>
                        </a:lnSpc>
                        <a:spcAft>
                          <a:spcPts val="0"/>
                        </a:spcAft>
                      </a:pPr>
                      <a:r>
                        <a:rPr lang="sv-SE" sz="3500">
                          <a:effectLst/>
                        </a:rPr>
                        <a:t>6</a:t>
                      </a:r>
                    </a:p>
                    <a:p>
                      <a:pPr algn="just">
                        <a:lnSpc>
                          <a:spcPct val="115000"/>
                        </a:lnSpc>
                        <a:spcAft>
                          <a:spcPts val="0"/>
                        </a:spcAft>
                      </a:pPr>
                      <a:r>
                        <a:rPr lang="sv-SE" sz="3500">
                          <a:effectLst/>
                        </a:rPr>
                        <a:t>7</a:t>
                      </a:r>
                    </a:p>
                    <a:p>
                      <a:pPr algn="just">
                        <a:lnSpc>
                          <a:spcPct val="115000"/>
                        </a:lnSpc>
                        <a:spcAft>
                          <a:spcPts val="0"/>
                        </a:spcAft>
                      </a:pPr>
                      <a:r>
                        <a:rPr lang="sv-SE" sz="3500">
                          <a:effectLst/>
                        </a:rPr>
                        <a:t>8</a:t>
                      </a:r>
                    </a:p>
                    <a:p>
                      <a:pPr algn="just">
                        <a:lnSpc>
                          <a:spcPct val="115000"/>
                        </a:lnSpc>
                        <a:spcAft>
                          <a:spcPts val="0"/>
                        </a:spcAft>
                      </a:pPr>
                      <a:r>
                        <a:rPr lang="sv-SE" sz="3500">
                          <a:effectLst/>
                        </a:rPr>
                        <a:t>9</a:t>
                      </a:r>
                    </a:p>
                    <a:p>
                      <a:pPr algn="just">
                        <a:lnSpc>
                          <a:spcPct val="115000"/>
                        </a:lnSpc>
                        <a:spcAft>
                          <a:spcPts val="0"/>
                        </a:spcAft>
                      </a:pPr>
                      <a:r>
                        <a:rPr lang="sv-SE" sz="3500">
                          <a:effectLst/>
                        </a:rPr>
                        <a:t>10</a:t>
                      </a:r>
                      <a:endParaRPr lang="sv-SE" sz="35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gridSpan="2">
                  <a:txBody>
                    <a:bodyPr/>
                    <a:lstStyle/>
                    <a:p>
                      <a:pPr algn="ctr">
                        <a:lnSpc>
                          <a:spcPct val="115000"/>
                        </a:lnSpc>
                        <a:spcAft>
                          <a:spcPts val="0"/>
                        </a:spcAft>
                      </a:pPr>
                      <a:r>
                        <a:rPr lang="sv-SE" sz="3500" dirty="0">
                          <a:effectLst/>
                        </a:rPr>
                        <a:t> 493</a:t>
                      </a:r>
                    </a:p>
                    <a:p>
                      <a:pPr algn="ctr">
                        <a:lnSpc>
                          <a:spcPct val="115000"/>
                        </a:lnSpc>
                        <a:spcAft>
                          <a:spcPts val="0"/>
                        </a:spcAft>
                      </a:pPr>
                      <a:r>
                        <a:rPr lang="sv-SE" sz="3500" dirty="0">
                          <a:effectLst/>
                        </a:rPr>
                        <a:t>416</a:t>
                      </a:r>
                    </a:p>
                    <a:p>
                      <a:pPr algn="ctr">
                        <a:lnSpc>
                          <a:spcPct val="115000"/>
                        </a:lnSpc>
                        <a:spcAft>
                          <a:spcPts val="0"/>
                        </a:spcAft>
                      </a:pPr>
                      <a:r>
                        <a:rPr lang="sv-SE" sz="3500" dirty="0">
                          <a:effectLst/>
                        </a:rPr>
                        <a:t>336</a:t>
                      </a:r>
                    </a:p>
                    <a:p>
                      <a:pPr algn="ctr">
                        <a:lnSpc>
                          <a:spcPct val="115000"/>
                        </a:lnSpc>
                        <a:spcAft>
                          <a:spcPts val="0"/>
                        </a:spcAft>
                      </a:pPr>
                      <a:r>
                        <a:rPr lang="sv-SE" sz="3500" dirty="0">
                          <a:effectLst/>
                        </a:rPr>
                        <a:t>286</a:t>
                      </a:r>
                    </a:p>
                    <a:p>
                      <a:pPr algn="ctr">
                        <a:lnSpc>
                          <a:spcPct val="115000"/>
                        </a:lnSpc>
                        <a:spcAft>
                          <a:spcPts val="0"/>
                        </a:spcAft>
                      </a:pPr>
                      <a:r>
                        <a:rPr lang="sv-SE" sz="3500" dirty="0">
                          <a:effectLst/>
                        </a:rPr>
                        <a:t>243</a:t>
                      </a:r>
                      <a:endParaRPr lang="sv-SE" dirty="0"/>
                    </a:p>
                  </a:txBody>
                  <a:tcPr marL="63500" marR="63500" marT="63500" marB="63500"/>
                </a:tc>
                <a:tc hMerge="1">
                  <a:txBody>
                    <a:bodyPr/>
                    <a:lstStyle/>
                    <a:p>
                      <a:pPr algn="just">
                        <a:lnSpc>
                          <a:spcPct val="115000"/>
                        </a:lnSpc>
                        <a:spcAft>
                          <a:spcPts val="0"/>
                        </a:spcAft>
                      </a:pPr>
                      <a:endParaRPr lang="sv-SE" sz="35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sv-SE" sz="3500" dirty="0">
                          <a:effectLst/>
                        </a:rPr>
                        <a:t>94.3 (92.3-96.4)</a:t>
                      </a:r>
                    </a:p>
                    <a:p>
                      <a:pPr algn="ctr">
                        <a:lnSpc>
                          <a:spcPct val="115000"/>
                        </a:lnSpc>
                        <a:spcAft>
                          <a:spcPts val="0"/>
                        </a:spcAft>
                      </a:pPr>
                      <a:r>
                        <a:rPr lang="sv-SE" sz="3500" dirty="0">
                          <a:effectLst/>
                        </a:rPr>
                        <a:t>89.6 (86.8-92.3)</a:t>
                      </a:r>
                    </a:p>
                    <a:p>
                      <a:pPr algn="ctr">
                        <a:lnSpc>
                          <a:spcPct val="115000"/>
                        </a:lnSpc>
                        <a:spcAft>
                          <a:spcPts val="0"/>
                        </a:spcAft>
                      </a:pPr>
                      <a:r>
                        <a:rPr lang="sv-SE" sz="3500" dirty="0">
                          <a:effectLst/>
                        </a:rPr>
                        <a:t>86.1 (82.9-89.3)</a:t>
                      </a:r>
                    </a:p>
                    <a:p>
                      <a:pPr algn="ctr">
                        <a:lnSpc>
                          <a:spcPct val="115000"/>
                        </a:lnSpc>
                        <a:spcAft>
                          <a:spcPts val="0"/>
                        </a:spcAft>
                      </a:pPr>
                      <a:r>
                        <a:rPr lang="sv-SE" sz="3500" dirty="0">
                          <a:effectLst/>
                        </a:rPr>
                        <a:t>84.3 (80.8-87.8)</a:t>
                      </a:r>
                    </a:p>
                    <a:p>
                      <a:pPr algn="ctr">
                        <a:lnSpc>
                          <a:spcPct val="115000"/>
                        </a:lnSpc>
                        <a:spcAft>
                          <a:spcPts val="0"/>
                        </a:spcAft>
                      </a:pPr>
                      <a:r>
                        <a:rPr lang="sv-SE" sz="3500" dirty="0">
                          <a:effectLst/>
                        </a:rPr>
                        <a:t>78.7 (74.6-82.9)</a:t>
                      </a:r>
                      <a:endParaRPr lang="sv-SE" sz="3500"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sv-SE" sz="3500" dirty="0">
                          <a:effectLst/>
                        </a:rPr>
                        <a:t>96.9 (94.8-99.0)</a:t>
                      </a:r>
                    </a:p>
                    <a:p>
                      <a:pPr algn="ctr">
                        <a:lnSpc>
                          <a:spcPct val="115000"/>
                        </a:lnSpc>
                        <a:spcAft>
                          <a:spcPts val="0"/>
                        </a:spcAft>
                      </a:pPr>
                      <a:r>
                        <a:rPr lang="sv-SE" sz="3500" dirty="0">
                          <a:effectLst/>
                        </a:rPr>
                        <a:t>94.4 (91.5-97.3)</a:t>
                      </a:r>
                    </a:p>
                    <a:p>
                      <a:pPr algn="ctr">
                        <a:lnSpc>
                          <a:spcPct val="115000"/>
                        </a:lnSpc>
                        <a:spcAft>
                          <a:spcPts val="0"/>
                        </a:spcAft>
                      </a:pPr>
                      <a:r>
                        <a:rPr lang="sv-SE" sz="3500" dirty="0">
                          <a:effectLst/>
                        </a:rPr>
                        <a:t>93.7 (90.2-97.3)</a:t>
                      </a:r>
                    </a:p>
                    <a:p>
                      <a:pPr algn="ctr">
                        <a:lnSpc>
                          <a:spcPct val="115000"/>
                        </a:lnSpc>
                        <a:spcAft>
                          <a:spcPts val="0"/>
                        </a:spcAft>
                      </a:pPr>
                      <a:r>
                        <a:rPr lang="sv-SE" sz="3500" dirty="0">
                          <a:effectLst/>
                        </a:rPr>
                        <a:t>94.6 (90.7-98.5)</a:t>
                      </a:r>
                    </a:p>
                    <a:p>
                      <a:pPr algn="ctr">
                        <a:lnSpc>
                          <a:spcPct val="115000"/>
                        </a:lnSpc>
                        <a:spcAft>
                          <a:spcPts val="0"/>
                        </a:spcAft>
                      </a:pPr>
                      <a:r>
                        <a:rPr lang="sv-SE" sz="3500" dirty="0">
                          <a:effectLst/>
                        </a:rPr>
                        <a:t>91.5 (86.6-96.3)</a:t>
                      </a:r>
                      <a:endParaRPr lang="sv-SE" sz="3500"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34189012"/>
                  </a:ext>
                </a:extLst>
              </a:tr>
              <a:tr h="541103">
                <a:tc gridSpan="5">
                  <a:txBody>
                    <a:bodyPr/>
                    <a:lstStyle/>
                    <a:p>
                      <a:pPr algn="ctr">
                        <a:lnSpc>
                          <a:spcPct val="115000"/>
                        </a:lnSpc>
                        <a:spcAft>
                          <a:spcPts val="0"/>
                        </a:spcAft>
                      </a:pPr>
                      <a:r>
                        <a:rPr lang="sv-SE" sz="3500" b="1" dirty="0">
                          <a:effectLst/>
                        </a:rPr>
                        <a:t>Squamous cell carcinoma</a:t>
                      </a:r>
                      <a:endParaRPr lang="sv-SE" sz="3500" b="1"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147700768"/>
                  </a:ext>
                </a:extLst>
              </a:tr>
              <a:tr h="541103">
                <a:tc gridSpan="2">
                  <a:txBody>
                    <a:bodyPr/>
                    <a:lstStyle/>
                    <a:p>
                      <a:pPr algn="just">
                        <a:lnSpc>
                          <a:spcPct val="115000"/>
                        </a:lnSpc>
                        <a:spcAft>
                          <a:spcPts val="0"/>
                        </a:spcAft>
                      </a:pPr>
                      <a:r>
                        <a:rPr lang="sv-SE" sz="3500" b="1">
                          <a:effectLst/>
                        </a:rPr>
                        <a:t>Year </a:t>
                      </a:r>
                      <a:endParaRPr lang="sv-SE" sz="3500" b="1">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hMerge="1">
                  <a:txBody>
                    <a:bodyPr/>
                    <a:lstStyle/>
                    <a:p>
                      <a:pPr algn="just">
                        <a:lnSpc>
                          <a:spcPct val="115000"/>
                        </a:lnSpc>
                        <a:spcAft>
                          <a:spcPts val="0"/>
                        </a:spcAft>
                      </a:pPr>
                      <a:endParaRPr lang="sv-SE" sz="35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a:txBody>
                    <a:bodyPr/>
                    <a:lstStyle/>
                    <a:p>
                      <a:pPr algn="just">
                        <a:lnSpc>
                          <a:spcPct val="115000"/>
                        </a:lnSpc>
                        <a:spcAft>
                          <a:spcPts val="0"/>
                        </a:spcAft>
                      </a:pPr>
                      <a:r>
                        <a:rPr lang="sv-SE" sz="3500" b="1">
                          <a:effectLst/>
                        </a:rPr>
                        <a:t>Number</a:t>
                      </a:r>
                      <a:endParaRPr lang="sv-SE" sz="3500" b="1">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sv-SE" sz="3500" b="1">
                          <a:effectLst/>
                        </a:rPr>
                        <a:t>Observed survival</a:t>
                      </a:r>
                      <a:endParaRPr lang="sv-SE" sz="3500" b="1">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sv-SE" sz="3500" b="1" dirty="0">
                          <a:effectLst/>
                        </a:rPr>
                        <a:t>Relative survival</a:t>
                      </a:r>
                      <a:endParaRPr lang="sv-SE" sz="3500" b="1"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130210604"/>
                  </a:ext>
                </a:extLst>
              </a:tr>
              <a:tr h="2033313">
                <a:tc gridSpan="2">
                  <a:txBody>
                    <a:bodyPr/>
                    <a:lstStyle/>
                    <a:p>
                      <a:pPr algn="just">
                        <a:lnSpc>
                          <a:spcPct val="115000"/>
                        </a:lnSpc>
                        <a:spcAft>
                          <a:spcPts val="0"/>
                        </a:spcAft>
                      </a:pPr>
                      <a:r>
                        <a:rPr lang="sv-SE" sz="3500" dirty="0">
                          <a:effectLst/>
                        </a:rPr>
                        <a:t>6</a:t>
                      </a:r>
                    </a:p>
                    <a:p>
                      <a:pPr algn="just">
                        <a:lnSpc>
                          <a:spcPct val="115000"/>
                        </a:lnSpc>
                        <a:spcAft>
                          <a:spcPts val="0"/>
                        </a:spcAft>
                      </a:pPr>
                      <a:r>
                        <a:rPr lang="sv-SE" sz="3500" dirty="0">
                          <a:effectLst/>
                        </a:rPr>
                        <a:t>7</a:t>
                      </a:r>
                    </a:p>
                    <a:p>
                      <a:pPr algn="just">
                        <a:lnSpc>
                          <a:spcPct val="115000"/>
                        </a:lnSpc>
                        <a:spcAft>
                          <a:spcPts val="0"/>
                        </a:spcAft>
                      </a:pPr>
                      <a:r>
                        <a:rPr lang="sv-SE" sz="3500" dirty="0">
                          <a:effectLst/>
                        </a:rPr>
                        <a:t>8</a:t>
                      </a:r>
                    </a:p>
                    <a:p>
                      <a:pPr algn="just">
                        <a:lnSpc>
                          <a:spcPct val="115000"/>
                        </a:lnSpc>
                        <a:spcAft>
                          <a:spcPts val="0"/>
                        </a:spcAft>
                      </a:pPr>
                      <a:r>
                        <a:rPr lang="sv-SE" sz="3500" dirty="0">
                          <a:effectLst/>
                        </a:rPr>
                        <a:t>9</a:t>
                      </a:r>
                    </a:p>
                    <a:p>
                      <a:pPr algn="just">
                        <a:lnSpc>
                          <a:spcPct val="115000"/>
                        </a:lnSpc>
                        <a:spcAft>
                          <a:spcPts val="0"/>
                        </a:spcAft>
                      </a:pPr>
                      <a:r>
                        <a:rPr lang="sv-SE" sz="3500" dirty="0">
                          <a:effectLst/>
                        </a:rPr>
                        <a:t>10</a:t>
                      </a:r>
                      <a:endParaRPr lang="sv-SE" sz="3500"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hMerge="1">
                  <a:txBody>
                    <a:bodyPr/>
                    <a:lstStyle/>
                    <a:p>
                      <a:pPr algn="just">
                        <a:lnSpc>
                          <a:spcPct val="115000"/>
                        </a:lnSpc>
                        <a:spcAft>
                          <a:spcPts val="0"/>
                        </a:spcAft>
                      </a:pPr>
                      <a:endParaRPr lang="sv-SE" sz="3500"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sv-SE" sz="3500" dirty="0">
                          <a:effectLst/>
                        </a:rPr>
                        <a:t>264</a:t>
                      </a:r>
                    </a:p>
                    <a:p>
                      <a:pPr algn="ctr">
                        <a:lnSpc>
                          <a:spcPct val="115000"/>
                        </a:lnSpc>
                        <a:spcAft>
                          <a:spcPts val="0"/>
                        </a:spcAft>
                      </a:pPr>
                      <a:r>
                        <a:rPr lang="sv-SE" sz="3500" dirty="0">
                          <a:effectLst/>
                        </a:rPr>
                        <a:t>232</a:t>
                      </a:r>
                    </a:p>
                    <a:p>
                      <a:pPr algn="ctr">
                        <a:lnSpc>
                          <a:spcPct val="115000"/>
                        </a:lnSpc>
                        <a:spcAft>
                          <a:spcPts val="0"/>
                        </a:spcAft>
                      </a:pPr>
                      <a:r>
                        <a:rPr lang="sv-SE" sz="3500" dirty="0">
                          <a:effectLst/>
                        </a:rPr>
                        <a:t>201</a:t>
                      </a:r>
                    </a:p>
                    <a:p>
                      <a:pPr algn="ctr">
                        <a:lnSpc>
                          <a:spcPct val="115000"/>
                        </a:lnSpc>
                        <a:spcAft>
                          <a:spcPts val="0"/>
                        </a:spcAft>
                      </a:pPr>
                      <a:r>
                        <a:rPr lang="sv-SE" sz="3500" dirty="0">
                          <a:effectLst/>
                        </a:rPr>
                        <a:t>174</a:t>
                      </a:r>
                    </a:p>
                    <a:p>
                      <a:pPr algn="ctr">
                        <a:lnSpc>
                          <a:spcPct val="115000"/>
                        </a:lnSpc>
                        <a:spcAft>
                          <a:spcPts val="0"/>
                        </a:spcAft>
                      </a:pPr>
                      <a:r>
                        <a:rPr lang="sv-SE" sz="3500" dirty="0">
                          <a:effectLst/>
                        </a:rPr>
                        <a:t>145</a:t>
                      </a:r>
                      <a:endParaRPr lang="sv-SE" sz="3500"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sv-SE" sz="3500" dirty="0">
                          <a:effectLst/>
                        </a:rPr>
                        <a:t>92.4 (89.2-95.6)</a:t>
                      </a:r>
                    </a:p>
                    <a:p>
                      <a:pPr algn="ctr">
                        <a:lnSpc>
                          <a:spcPct val="115000"/>
                        </a:lnSpc>
                        <a:spcAft>
                          <a:spcPts val="0"/>
                        </a:spcAft>
                      </a:pPr>
                      <a:r>
                        <a:rPr lang="sv-SE" sz="3500" dirty="0">
                          <a:effectLst/>
                        </a:rPr>
                        <a:t>84.1 (79.6-88.5)</a:t>
                      </a:r>
                    </a:p>
                    <a:p>
                      <a:pPr algn="ctr">
                        <a:lnSpc>
                          <a:spcPct val="115000"/>
                        </a:lnSpc>
                        <a:spcAft>
                          <a:spcPts val="0"/>
                        </a:spcAft>
                      </a:pPr>
                      <a:r>
                        <a:rPr lang="sv-SE" sz="3500" dirty="0">
                          <a:effectLst/>
                        </a:rPr>
                        <a:t>77.0 (71.7-82.2)</a:t>
                      </a:r>
                    </a:p>
                    <a:p>
                      <a:pPr algn="ctr">
                        <a:lnSpc>
                          <a:spcPct val="115000"/>
                        </a:lnSpc>
                        <a:spcAft>
                          <a:spcPts val="0"/>
                        </a:spcAft>
                      </a:pPr>
                      <a:r>
                        <a:rPr lang="sv-SE" sz="3500" dirty="0">
                          <a:effectLst/>
                        </a:rPr>
                        <a:t>68.6 (62.7-74.4)</a:t>
                      </a:r>
                    </a:p>
                    <a:p>
                      <a:pPr algn="ctr">
                        <a:lnSpc>
                          <a:spcPct val="115000"/>
                        </a:lnSpc>
                        <a:spcAft>
                          <a:spcPts val="0"/>
                        </a:spcAft>
                      </a:pPr>
                      <a:r>
                        <a:rPr lang="sv-SE" sz="3500" dirty="0">
                          <a:effectLst/>
                        </a:rPr>
                        <a:t>63.8 (57.7-70.0)</a:t>
                      </a:r>
                      <a:endParaRPr lang="sv-SE" sz="3500"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sv-SE" sz="3500" dirty="0">
                          <a:effectLst/>
                        </a:rPr>
                        <a:t>94.5 (91.2-97.8)</a:t>
                      </a:r>
                    </a:p>
                    <a:p>
                      <a:pPr algn="ctr">
                        <a:lnSpc>
                          <a:spcPct val="115000"/>
                        </a:lnSpc>
                        <a:spcAft>
                          <a:spcPts val="0"/>
                        </a:spcAft>
                      </a:pPr>
                      <a:r>
                        <a:rPr lang="sv-SE" sz="3500" dirty="0">
                          <a:effectLst/>
                        </a:rPr>
                        <a:t>87.8 (83.1-92.4)</a:t>
                      </a:r>
                    </a:p>
                    <a:p>
                      <a:pPr algn="ctr">
                        <a:lnSpc>
                          <a:spcPct val="115000"/>
                        </a:lnSpc>
                        <a:spcAft>
                          <a:spcPts val="0"/>
                        </a:spcAft>
                      </a:pPr>
                      <a:r>
                        <a:rPr lang="sv-SE" sz="3500" dirty="0">
                          <a:effectLst/>
                        </a:rPr>
                        <a:t>81.9 (76.4-87.5)</a:t>
                      </a:r>
                    </a:p>
                    <a:p>
                      <a:pPr algn="ctr">
                        <a:lnSpc>
                          <a:spcPct val="115000"/>
                        </a:lnSpc>
                        <a:spcAft>
                          <a:spcPts val="0"/>
                        </a:spcAft>
                      </a:pPr>
                      <a:r>
                        <a:rPr lang="sv-SE" sz="3500" dirty="0">
                          <a:effectLst/>
                        </a:rPr>
                        <a:t>74.6 (68.2-80.9)</a:t>
                      </a:r>
                    </a:p>
                    <a:p>
                      <a:pPr algn="ctr">
                        <a:lnSpc>
                          <a:spcPct val="115000"/>
                        </a:lnSpc>
                        <a:spcAft>
                          <a:spcPts val="0"/>
                        </a:spcAft>
                      </a:pPr>
                      <a:r>
                        <a:rPr lang="sv-SE" sz="3500" dirty="0">
                          <a:effectLst/>
                        </a:rPr>
                        <a:t>70.8 (64.0-77.6)</a:t>
                      </a:r>
                      <a:endParaRPr lang="sv-SE" sz="3500"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173907694"/>
                  </a:ext>
                </a:extLst>
              </a:tr>
            </a:tbl>
          </a:graphicData>
        </a:graphic>
      </p:graphicFrame>
      <p:graphicFrame>
        <p:nvGraphicFramePr>
          <p:cNvPr id="43" name="Platshållare för innehåll 6">
            <a:extLst>
              <a:ext uri="{FF2B5EF4-FFF2-40B4-BE49-F238E27FC236}">
                <a16:creationId xmlns:a16="http://schemas.microsoft.com/office/drawing/2014/main" id="{D5A48D78-095F-4F48-8727-ACB9C5D6FFF8}"/>
              </a:ext>
            </a:extLst>
          </p:cNvPr>
          <p:cNvGraphicFramePr>
            <a:graphicFrameLocks/>
          </p:cNvGraphicFramePr>
          <p:nvPr>
            <p:extLst>
              <p:ext uri="{D42A27DB-BD31-4B8C-83A1-F6EECF244321}">
                <p14:modId xmlns:p14="http://schemas.microsoft.com/office/powerpoint/2010/main" val="1371999028"/>
              </p:ext>
            </p:extLst>
          </p:nvPr>
        </p:nvGraphicFramePr>
        <p:xfrm>
          <a:off x="15363422" y="15399797"/>
          <a:ext cx="14186550" cy="9032242"/>
        </p:xfrm>
        <a:graphic>
          <a:graphicData uri="http://schemas.openxmlformats.org/drawingml/2006/table">
            <a:tbl>
              <a:tblPr>
                <a:tableStyleId>{5C22544A-7EE6-4342-B048-85BDC9FD1C3A}</a:tableStyleId>
              </a:tblPr>
              <a:tblGrid>
                <a:gridCol w="1585178">
                  <a:extLst>
                    <a:ext uri="{9D8B030D-6E8A-4147-A177-3AD203B41FA5}">
                      <a16:colId xmlns:a16="http://schemas.microsoft.com/office/drawing/2014/main" val="2096068672"/>
                    </a:ext>
                  </a:extLst>
                </a:gridCol>
                <a:gridCol w="2274914">
                  <a:extLst>
                    <a:ext uri="{9D8B030D-6E8A-4147-A177-3AD203B41FA5}">
                      <a16:colId xmlns:a16="http://schemas.microsoft.com/office/drawing/2014/main" val="753304808"/>
                    </a:ext>
                  </a:extLst>
                </a:gridCol>
                <a:gridCol w="577217">
                  <a:extLst>
                    <a:ext uri="{9D8B030D-6E8A-4147-A177-3AD203B41FA5}">
                      <a16:colId xmlns:a16="http://schemas.microsoft.com/office/drawing/2014/main" val="3419283640"/>
                    </a:ext>
                  </a:extLst>
                </a:gridCol>
                <a:gridCol w="4062087">
                  <a:extLst>
                    <a:ext uri="{9D8B030D-6E8A-4147-A177-3AD203B41FA5}">
                      <a16:colId xmlns:a16="http://schemas.microsoft.com/office/drawing/2014/main" val="1130531417"/>
                    </a:ext>
                  </a:extLst>
                </a:gridCol>
                <a:gridCol w="485946">
                  <a:extLst>
                    <a:ext uri="{9D8B030D-6E8A-4147-A177-3AD203B41FA5}">
                      <a16:colId xmlns:a16="http://schemas.microsoft.com/office/drawing/2014/main" val="3744611999"/>
                    </a:ext>
                  </a:extLst>
                </a:gridCol>
                <a:gridCol w="5201208">
                  <a:extLst>
                    <a:ext uri="{9D8B030D-6E8A-4147-A177-3AD203B41FA5}">
                      <a16:colId xmlns:a16="http://schemas.microsoft.com/office/drawing/2014/main" val="3537021475"/>
                    </a:ext>
                  </a:extLst>
                </a:gridCol>
              </a:tblGrid>
              <a:tr h="669958">
                <a:tc gridSpan="6">
                  <a:txBody>
                    <a:bodyPr/>
                    <a:lstStyle/>
                    <a:p>
                      <a:pPr algn="ctr">
                        <a:lnSpc>
                          <a:spcPct val="115000"/>
                        </a:lnSpc>
                        <a:spcAft>
                          <a:spcPts val="0"/>
                        </a:spcAft>
                      </a:pPr>
                      <a:r>
                        <a:rPr lang="sv-SE" sz="3500" b="1" dirty="0">
                          <a:effectLst/>
                        </a:rPr>
                        <a:t>Men</a:t>
                      </a:r>
                      <a:endParaRPr lang="sv-SE" sz="3500" b="1"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algn="ctr">
                        <a:lnSpc>
                          <a:spcPct val="115000"/>
                        </a:lnSpc>
                        <a:spcAft>
                          <a:spcPts val="0"/>
                        </a:spcAft>
                      </a:pPr>
                      <a:endParaRPr lang="sv-SE" sz="3500" b="1"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168630104"/>
                  </a:ext>
                </a:extLst>
              </a:tr>
              <a:tr h="669958">
                <a:tc>
                  <a:txBody>
                    <a:bodyPr/>
                    <a:lstStyle/>
                    <a:p>
                      <a:pPr algn="just">
                        <a:lnSpc>
                          <a:spcPct val="115000"/>
                        </a:lnSpc>
                        <a:spcAft>
                          <a:spcPts val="0"/>
                        </a:spcAft>
                      </a:pPr>
                      <a:r>
                        <a:rPr lang="sv-SE" sz="3500" b="1">
                          <a:effectLst/>
                        </a:rPr>
                        <a:t>Year</a:t>
                      </a:r>
                      <a:endParaRPr lang="sv-SE" sz="3500" b="1">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a:txBody>
                    <a:bodyPr/>
                    <a:lstStyle/>
                    <a:p>
                      <a:r>
                        <a:rPr lang="sv-SE" sz="3500" b="1">
                          <a:effectLst/>
                        </a:rPr>
                        <a:t>Number</a:t>
                      </a:r>
                      <a:endParaRPr lang="sv-SE" b="1"/>
                    </a:p>
                  </a:txBody>
                  <a:tcPr marL="63500" marR="63500" marT="63500" marB="63500"/>
                </a:tc>
                <a:tc gridSpan="2">
                  <a:txBody>
                    <a:bodyPr/>
                    <a:lstStyle/>
                    <a:p>
                      <a:pPr algn="ctr">
                        <a:lnSpc>
                          <a:spcPct val="115000"/>
                        </a:lnSpc>
                        <a:spcAft>
                          <a:spcPts val="0"/>
                        </a:spcAft>
                      </a:pPr>
                      <a:r>
                        <a:rPr lang="sv-SE" sz="3500" b="1">
                          <a:effectLst/>
                        </a:rPr>
                        <a:t>Observed </a:t>
                      </a:r>
                      <a:r>
                        <a:rPr lang="en-US" sz="3500" b="1">
                          <a:effectLst/>
                        </a:rPr>
                        <a:t>survival</a:t>
                      </a:r>
                      <a:endParaRPr lang="sv-SE" sz="3500" b="1">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hMerge="1">
                  <a:txBody>
                    <a:bodyPr/>
                    <a:lstStyle/>
                    <a:p>
                      <a:pPr algn="ctr">
                        <a:lnSpc>
                          <a:spcPct val="115000"/>
                        </a:lnSpc>
                        <a:spcAft>
                          <a:spcPts val="0"/>
                        </a:spcAft>
                      </a:pPr>
                      <a:endParaRPr lang="sv-SE" sz="35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gridSpan="2">
                  <a:txBody>
                    <a:bodyPr/>
                    <a:lstStyle/>
                    <a:p>
                      <a:pPr algn="ctr">
                        <a:lnSpc>
                          <a:spcPct val="115000"/>
                        </a:lnSpc>
                        <a:spcAft>
                          <a:spcPts val="0"/>
                        </a:spcAft>
                      </a:pPr>
                      <a:r>
                        <a:rPr lang="sv-SE" sz="3500" b="1" dirty="0">
                          <a:effectLst/>
                        </a:rPr>
                        <a:t>Relative survival</a:t>
                      </a:r>
                      <a:endParaRPr lang="sv-SE" sz="3500" b="1"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hMerge="1">
                  <a:txBody>
                    <a:bodyPr/>
                    <a:lstStyle/>
                    <a:p>
                      <a:pPr algn="ctr">
                        <a:lnSpc>
                          <a:spcPct val="115000"/>
                        </a:lnSpc>
                        <a:spcAft>
                          <a:spcPts val="0"/>
                        </a:spcAft>
                      </a:pPr>
                      <a:endParaRPr lang="sv-SE" sz="35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676562965"/>
                  </a:ext>
                </a:extLst>
              </a:tr>
              <a:tr h="2472224">
                <a:tc>
                  <a:txBody>
                    <a:bodyPr/>
                    <a:lstStyle/>
                    <a:p>
                      <a:pPr algn="just">
                        <a:lnSpc>
                          <a:spcPct val="115000"/>
                        </a:lnSpc>
                        <a:spcAft>
                          <a:spcPts val="0"/>
                        </a:spcAft>
                      </a:pPr>
                      <a:r>
                        <a:rPr lang="sv-SE" sz="3500">
                          <a:effectLst/>
                        </a:rPr>
                        <a:t>6</a:t>
                      </a:r>
                    </a:p>
                    <a:p>
                      <a:pPr algn="just">
                        <a:lnSpc>
                          <a:spcPct val="115000"/>
                        </a:lnSpc>
                        <a:spcAft>
                          <a:spcPts val="0"/>
                        </a:spcAft>
                      </a:pPr>
                      <a:r>
                        <a:rPr lang="sv-SE" sz="3500">
                          <a:effectLst/>
                        </a:rPr>
                        <a:t>7</a:t>
                      </a:r>
                    </a:p>
                    <a:p>
                      <a:pPr algn="just">
                        <a:lnSpc>
                          <a:spcPct val="115000"/>
                        </a:lnSpc>
                        <a:spcAft>
                          <a:spcPts val="0"/>
                        </a:spcAft>
                      </a:pPr>
                      <a:r>
                        <a:rPr lang="sv-SE" sz="3500">
                          <a:effectLst/>
                        </a:rPr>
                        <a:t>8</a:t>
                      </a:r>
                    </a:p>
                    <a:p>
                      <a:pPr algn="just">
                        <a:lnSpc>
                          <a:spcPct val="115000"/>
                        </a:lnSpc>
                        <a:spcAft>
                          <a:spcPts val="0"/>
                        </a:spcAft>
                      </a:pPr>
                      <a:r>
                        <a:rPr lang="sv-SE" sz="3500">
                          <a:effectLst/>
                        </a:rPr>
                        <a:t>9</a:t>
                      </a:r>
                    </a:p>
                    <a:p>
                      <a:pPr algn="just">
                        <a:lnSpc>
                          <a:spcPct val="115000"/>
                        </a:lnSpc>
                        <a:spcAft>
                          <a:spcPts val="0"/>
                        </a:spcAft>
                      </a:pPr>
                      <a:r>
                        <a:rPr lang="sv-SE" sz="3500">
                          <a:effectLst/>
                        </a:rPr>
                        <a:t>10</a:t>
                      </a:r>
                      <a:endParaRPr lang="sv-SE" sz="35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sv-SE" sz="3500" dirty="0">
                          <a:effectLst/>
                        </a:rPr>
                        <a:t>552</a:t>
                      </a:r>
                    </a:p>
                    <a:p>
                      <a:pPr algn="ctr">
                        <a:lnSpc>
                          <a:spcPct val="115000"/>
                        </a:lnSpc>
                        <a:spcAft>
                          <a:spcPts val="0"/>
                        </a:spcAft>
                      </a:pPr>
                      <a:r>
                        <a:rPr lang="sv-SE" sz="3500" dirty="0">
                          <a:effectLst/>
                        </a:rPr>
                        <a:t>466</a:t>
                      </a:r>
                    </a:p>
                    <a:p>
                      <a:pPr algn="ctr">
                        <a:lnSpc>
                          <a:spcPct val="115000"/>
                        </a:lnSpc>
                        <a:spcAft>
                          <a:spcPts val="0"/>
                        </a:spcAft>
                      </a:pPr>
                      <a:r>
                        <a:rPr lang="sv-SE" sz="3500" dirty="0">
                          <a:effectLst/>
                        </a:rPr>
                        <a:t>388</a:t>
                      </a:r>
                    </a:p>
                    <a:p>
                      <a:pPr algn="ctr">
                        <a:lnSpc>
                          <a:spcPct val="115000"/>
                        </a:lnSpc>
                        <a:spcAft>
                          <a:spcPts val="0"/>
                        </a:spcAft>
                      </a:pPr>
                      <a:r>
                        <a:rPr lang="sv-SE" sz="3500" dirty="0">
                          <a:effectLst/>
                        </a:rPr>
                        <a:t>334</a:t>
                      </a:r>
                    </a:p>
                    <a:p>
                      <a:pPr algn="ctr">
                        <a:lnSpc>
                          <a:spcPct val="115000"/>
                        </a:lnSpc>
                        <a:spcAft>
                          <a:spcPts val="0"/>
                        </a:spcAft>
                      </a:pPr>
                      <a:r>
                        <a:rPr lang="sv-SE" sz="3500" dirty="0">
                          <a:effectLst/>
                        </a:rPr>
                        <a:t>274</a:t>
                      </a:r>
                      <a:endParaRPr lang="sv-SE" dirty="0"/>
                    </a:p>
                  </a:txBody>
                  <a:tcPr marL="63500" marR="63500" marT="63500" marB="63500"/>
                </a:tc>
                <a:tc gridSpan="2">
                  <a:txBody>
                    <a:bodyPr/>
                    <a:lstStyle/>
                    <a:p>
                      <a:pPr algn="ctr">
                        <a:lnSpc>
                          <a:spcPct val="115000"/>
                        </a:lnSpc>
                        <a:spcAft>
                          <a:spcPts val="0"/>
                        </a:spcAft>
                      </a:pPr>
                      <a:r>
                        <a:rPr lang="sv-SE" sz="3500" dirty="0">
                          <a:effectLst/>
                        </a:rPr>
                        <a:t>93.3 (91.2-95.4)</a:t>
                      </a:r>
                    </a:p>
                    <a:p>
                      <a:pPr algn="ctr">
                        <a:lnSpc>
                          <a:spcPct val="115000"/>
                        </a:lnSpc>
                        <a:spcAft>
                          <a:spcPts val="0"/>
                        </a:spcAft>
                      </a:pPr>
                      <a:r>
                        <a:rPr lang="sv-SE" sz="3500" dirty="0">
                          <a:effectLst/>
                        </a:rPr>
                        <a:t>86.9 (84.0-89.8)</a:t>
                      </a:r>
                    </a:p>
                    <a:p>
                      <a:pPr algn="ctr">
                        <a:lnSpc>
                          <a:spcPct val="115000"/>
                        </a:lnSpc>
                        <a:spcAft>
                          <a:spcPts val="0"/>
                        </a:spcAft>
                      </a:pPr>
                      <a:r>
                        <a:rPr lang="sv-SE" sz="3500" dirty="0">
                          <a:effectLst/>
                        </a:rPr>
                        <a:t>82.0 (78.6-85.4)</a:t>
                      </a:r>
                    </a:p>
                    <a:p>
                      <a:pPr algn="ctr">
                        <a:lnSpc>
                          <a:spcPct val="115000"/>
                        </a:lnSpc>
                        <a:spcAft>
                          <a:spcPts val="0"/>
                        </a:spcAft>
                      </a:pPr>
                      <a:r>
                        <a:rPr lang="sv-SE" sz="3500" dirty="0">
                          <a:effectLst/>
                        </a:rPr>
                        <a:t>76.8 (73.0-80.6)</a:t>
                      </a:r>
                    </a:p>
                    <a:p>
                      <a:pPr algn="ctr">
                        <a:lnSpc>
                          <a:spcPct val="115000"/>
                        </a:lnSpc>
                        <a:spcAft>
                          <a:spcPts val="0"/>
                        </a:spcAft>
                      </a:pPr>
                      <a:r>
                        <a:rPr lang="sv-SE" sz="3500" dirty="0">
                          <a:effectLst/>
                        </a:rPr>
                        <a:t>70.6 (66.4-74.9)</a:t>
                      </a:r>
                      <a:endParaRPr lang="sv-SE" sz="3500"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hMerge="1">
                  <a:txBody>
                    <a:bodyPr/>
                    <a:lstStyle/>
                    <a:p>
                      <a:pPr algn="ctr">
                        <a:lnSpc>
                          <a:spcPct val="115000"/>
                        </a:lnSpc>
                        <a:spcAft>
                          <a:spcPts val="0"/>
                        </a:spcAft>
                      </a:pPr>
                      <a:endParaRPr lang="sv-SE" sz="3500"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gridSpan="2">
                  <a:txBody>
                    <a:bodyPr/>
                    <a:lstStyle/>
                    <a:p>
                      <a:pPr algn="ctr">
                        <a:lnSpc>
                          <a:spcPct val="115000"/>
                        </a:lnSpc>
                        <a:spcAft>
                          <a:spcPts val="0"/>
                        </a:spcAft>
                      </a:pPr>
                      <a:r>
                        <a:rPr lang="sv-SE" sz="3500" dirty="0">
                          <a:effectLst/>
                        </a:rPr>
                        <a:t>96.0 (93.8-98.1)</a:t>
                      </a:r>
                    </a:p>
                    <a:p>
                      <a:pPr algn="ctr">
                        <a:lnSpc>
                          <a:spcPct val="115000"/>
                        </a:lnSpc>
                        <a:spcAft>
                          <a:spcPts val="0"/>
                        </a:spcAft>
                      </a:pPr>
                      <a:r>
                        <a:rPr lang="sv-SE" sz="3500" dirty="0">
                          <a:effectLst/>
                        </a:rPr>
                        <a:t>91.8 (88.7-94.8)</a:t>
                      </a:r>
                    </a:p>
                    <a:p>
                      <a:pPr algn="ctr">
                        <a:lnSpc>
                          <a:spcPct val="115000"/>
                        </a:lnSpc>
                        <a:spcAft>
                          <a:spcPts val="0"/>
                        </a:spcAft>
                      </a:pPr>
                      <a:r>
                        <a:rPr lang="sv-SE" sz="3500" dirty="0">
                          <a:effectLst/>
                        </a:rPr>
                        <a:t>89.2 (85.5-92.9)</a:t>
                      </a:r>
                    </a:p>
                    <a:p>
                      <a:pPr algn="ctr">
                        <a:lnSpc>
                          <a:spcPct val="115000"/>
                        </a:lnSpc>
                        <a:spcAft>
                          <a:spcPts val="0"/>
                        </a:spcAft>
                      </a:pPr>
                      <a:r>
                        <a:rPr lang="sv-SE" sz="3500" dirty="0">
                          <a:effectLst/>
                        </a:rPr>
                        <a:t>86.1 (81.8-90.4)</a:t>
                      </a:r>
                    </a:p>
                    <a:p>
                      <a:pPr algn="ctr">
                        <a:lnSpc>
                          <a:spcPct val="115000"/>
                        </a:lnSpc>
                        <a:spcAft>
                          <a:spcPts val="0"/>
                        </a:spcAft>
                      </a:pPr>
                      <a:r>
                        <a:rPr lang="sv-SE" sz="3500" dirty="0">
                          <a:effectLst/>
                        </a:rPr>
                        <a:t>81.8 (76.8-86.8)</a:t>
                      </a:r>
                      <a:endParaRPr lang="sv-SE" sz="3500"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hMerge="1">
                  <a:txBody>
                    <a:bodyPr/>
                    <a:lstStyle/>
                    <a:p>
                      <a:pPr algn="ctr">
                        <a:lnSpc>
                          <a:spcPct val="115000"/>
                        </a:lnSpc>
                        <a:spcAft>
                          <a:spcPts val="0"/>
                        </a:spcAft>
                      </a:pPr>
                      <a:endParaRPr lang="sv-SE" sz="35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203977272"/>
                  </a:ext>
                </a:extLst>
              </a:tr>
              <a:tr h="669958">
                <a:tc gridSpan="6">
                  <a:txBody>
                    <a:bodyPr/>
                    <a:lstStyle/>
                    <a:p>
                      <a:pPr algn="ctr">
                        <a:lnSpc>
                          <a:spcPct val="115000"/>
                        </a:lnSpc>
                        <a:spcAft>
                          <a:spcPts val="0"/>
                        </a:spcAft>
                      </a:pPr>
                      <a:r>
                        <a:rPr lang="sv-SE" sz="3500" b="1" dirty="0">
                          <a:effectLst/>
                        </a:rPr>
                        <a:t>Women</a:t>
                      </a:r>
                      <a:endParaRPr lang="sv-SE" sz="3500" b="1"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algn="ctr">
                        <a:lnSpc>
                          <a:spcPct val="115000"/>
                        </a:lnSpc>
                        <a:spcAft>
                          <a:spcPts val="0"/>
                        </a:spcAft>
                      </a:pPr>
                      <a:endParaRPr lang="sv-SE" sz="3500" b="1"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16614683"/>
                  </a:ext>
                </a:extLst>
              </a:tr>
              <a:tr h="669958">
                <a:tc>
                  <a:txBody>
                    <a:bodyPr/>
                    <a:lstStyle/>
                    <a:p>
                      <a:pPr algn="just">
                        <a:lnSpc>
                          <a:spcPct val="115000"/>
                        </a:lnSpc>
                        <a:spcAft>
                          <a:spcPts val="0"/>
                        </a:spcAft>
                      </a:pPr>
                      <a:r>
                        <a:rPr lang="sv-SE" sz="3500" b="1">
                          <a:effectLst/>
                        </a:rPr>
                        <a:t> Year</a:t>
                      </a:r>
                      <a:endParaRPr lang="sv-SE" sz="3500" b="1">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gridSpan="2">
                  <a:txBody>
                    <a:bodyPr/>
                    <a:lstStyle/>
                    <a:p>
                      <a:pPr algn="ctr">
                        <a:lnSpc>
                          <a:spcPct val="115000"/>
                        </a:lnSpc>
                        <a:spcAft>
                          <a:spcPts val="0"/>
                        </a:spcAft>
                      </a:pPr>
                      <a:r>
                        <a:rPr lang="sv-SE" sz="3500" b="1" dirty="0">
                          <a:effectLst/>
                        </a:rPr>
                        <a:t>Number</a:t>
                      </a:r>
                      <a:endParaRPr lang="sv-SE" sz="3500" b="1"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hMerge="1">
                  <a:txBody>
                    <a:bodyPr/>
                    <a:lstStyle/>
                    <a:p>
                      <a:r>
                        <a:rPr lang="sv-SE" sz="3500" dirty="0">
                          <a:effectLst/>
                        </a:rPr>
                        <a:t>Observed survival</a:t>
                      </a:r>
                      <a:endParaRPr lang="sv-SE" dirty="0"/>
                    </a:p>
                  </a:txBody>
                  <a:tcPr marL="63500" marR="63500" marT="63500" marB="63500"/>
                </a:tc>
                <a:tc gridSpan="2">
                  <a:txBody>
                    <a:bodyPr/>
                    <a:lstStyle/>
                    <a:p>
                      <a:r>
                        <a:rPr lang="sv-SE" sz="3500" b="1">
                          <a:effectLst/>
                        </a:rPr>
                        <a:t>Observed survival</a:t>
                      </a:r>
                      <a:endParaRPr lang="sv-SE" b="1"/>
                    </a:p>
                  </a:txBody>
                  <a:tcPr marL="63500" marR="63500" marT="63500" marB="63500"/>
                </a:tc>
                <a:tc hMerge="1">
                  <a:txBody>
                    <a:bodyPr/>
                    <a:lstStyle/>
                    <a:p>
                      <a:pPr algn="ctr">
                        <a:lnSpc>
                          <a:spcPct val="115000"/>
                        </a:lnSpc>
                        <a:spcAft>
                          <a:spcPts val="0"/>
                        </a:spcAft>
                      </a:pPr>
                      <a:r>
                        <a:rPr lang="sv-SE" sz="3500" dirty="0">
                          <a:effectLst/>
                        </a:rPr>
                        <a:t>Relative survival</a:t>
                      </a:r>
                      <a:endParaRPr lang="sv-SE" sz="3500"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sv-SE" sz="3500" b="1" dirty="0">
                          <a:effectLst/>
                        </a:rPr>
                        <a:t>Relative survival</a:t>
                      </a:r>
                      <a:endParaRPr lang="sv-SE" sz="3500" b="1"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627679192"/>
                  </a:ext>
                </a:extLst>
              </a:tr>
              <a:tr h="2472224">
                <a:tc>
                  <a:txBody>
                    <a:bodyPr/>
                    <a:lstStyle/>
                    <a:p>
                      <a:pPr algn="just">
                        <a:lnSpc>
                          <a:spcPct val="115000"/>
                        </a:lnSpc>
                        <a:spcAft>
                          <a:spcPts val="0"/>
                        </a:spcAft>
                      </a:pPr>
                      <a:r>
                        <a:rPr lang="sv-SE" sz="3500">
                          <a:effectLst/>
                        </a:rPr>
                        <a:t>6</a:t>
                      </a:r>
                    </a:p>
                    <a:p>
                      <a:pPr algn="just">
                        <a:lnSpc>
                          <a:spcPct val="115000"/>
                        </a:lnSpc>
                        <a:spcAft>
                          <a:spcPts val="0"/>
                        </a:spcAft>
                      </a:pPr>
                      <a:r>
                        <a:rPr lang="sv-SE" sz="3500">
                          <a:effectLst/>
                        </a:rPr>
                        <a:t>7</a:t>
                      </a:r>
                    </a:p>
                    <a:p>
                      <a:pPr algn="just">
                        <a:lnSpc>
                          <a:spcPct val="115000"/>
                        </a:lnSpc>
                        <a:spcAft>
                          <a:spcPts val="0"/>
                        </a:spcAft>
                      </a:pPr>
                      <a:r>
                        <a:rPr lang="sv-SE" sz="3500">
                          <a:effectLst/>
                        </a:rPr>
                        <a:t>8</a:t>
                      </a:r>
                    </a:p>
                    <a:p>
                      <a:pPr algn="just">
                        <a:lnSpc>
                          <a:spcPct val="115000"/>
                        </a:lnSpc>
                        <a:spcAft>
                          <a:spcPts val="0"/>
                        </a:spcAft>
                      </a:pPr>
                      <a:r>
                        <a:rPr lang="sv-SE" sz="3500">
                          <a:effectLst/>
                        </a:rPr>
                        <a:t>9</a:t>
                      </a:r>
                    </a:p>
                    <a:p>
                      <a:pPr algn="just">
                        <a:lnSpc>
                          <a:spcPct val="115000"/>
                        </a:lnSpc>
                        <a:spcAft>
                          <a:spcPts val="0"/>
                        </a:spcAft>
                      </a:pPr>
                      <a:r>
                        <a:rPr lang="sv-SE" sz="3500">
                          <a:effectLst/>
                        </a:rPr>
                        <a:t>10</a:t>
                      </a:r>
                      <a:endParaRPr lang="sv-SE" sz="35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gridSpan="2">
                  <a:txBody>
                    <a:bodyPr/>
                    <a:lstStyle/>
                    <a:p>
                      <a:pPr algn="ctr">
                        <a:lnSpc>
                          <a:spcPct val="115000"/>
                        </a:lnSpc>
                        <a:spcAft>
                          <a:spcPts val="0"/>
                        </a:spcAft>
                      </a:pPr>
                      <a:r>
                        <a:rPr lang="sv-SE" sz="3500" dirty="0">
                          <a:effectLst/>
                        </a:rPr>
                        <a:t>210</a:t>
                      </a:r>
                    </a:p>
                    <a:p>
                      <a:pPr algn="ctr">
                        <a:lnSpc>
                          <a:spcPct val="115000"/>
                        </a:lnSpc>
                        <a:spcAft>
                          <a:spcPts val="0"/>
                        </a:spcAft>
                      </a:pPr>
                      <a:r>
                        <a:rPr lang="sv-SE" sz="3500" dirty="0">
                          <a:effectLst/>
                        </a:rPr>
                        <a:t>187</a:t>
                      </a:r>
                    </a:p>
                    <a:p>
                      <a:pPr algn="ctr">
                        <a:lnSpc>
                          <a:spcPct val="115000"/>
                        </a:lnSpc>
                        <a:spcAft>
                          <a:spcPts val="0"/>
                        </a:spcAft>
                      </a:pPr>
                      <a:r>
                        <a:rPr lang="sv-SE" sz="3500" dirty="0">
                          <a:effectLst/>
                        </a:rPr>
                        <a:t>152</a:t>
                      </a:r>
                    </a:p>
                    <a:p>
                      <a:pPr algn="ctr">
                        <a:lnSpc>
                          <a:spcPct val="115000"/>
                        </a:lnSpc>
                        <a:spcAft>
                          <a:spcPts val="0"/>
                        </a:spcAft>
                      </a:pPr>
                      <a:r>
                        <a:rPr lang="sv-SE" sz="3500" dirty="0">
                          <a:effectLst/>
                        </a:rPr>
                        <a:t>129</a:t>
                      </a:r>
                    </a:p>
                    <a:p>
                      <a:pPr algn="ctr">
                        <a:lnSpc>
                          <a:spcPct val="115000"/>
                        </a:lnSpc>
                        <a:spcAft>
                          <a:spcPts val="0"/>
                        </a:spcAft>
                      </a:pPr>
                      <a:r>
                        <a:rPr lang="sv-SE" sz="3500" dirty="0">
                          <a:effectLst/>
                        </a:rPr>
                        <a:t>117</a:t>
                      </a:r>
                      <a:endParaRPr lang="sv-SE" sz="3500"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hMerge="1">
                  <a:txBody>
                    <a:bodyPr/>
                    <a:lstStyle/>
                    <a:p>
                      <a:pPr algn="ctr">
                        <a:lnSpc>
                          <a:spcPct val="115000"/>
                        </a:lnSpc>
                        <a:spcAft>
                          <a:spcPts val="0"/>
                        </a:spcAft>
                      </a:pPr>
                      <a:r>
                        <a:rPr lang="sv-SE" sz="3500" dirty="0">
                          <a:effectLst/>
                        </a:rPr>
                        <a:t>94.8 (91.8-97.8)</a:t>
                      </a:r>
                    </a:p>
                    <a:p>
                      <a:pPr algn="ctr">
                        <a:lnSpc>
                          <a:spcPct val="115000"/>
                        </a:lnSpc>
                        <a:spcAft>
                          <a:spcPts val="0"/>
                        </a:spcAft>
                      </a:pPr>
                      <a:r>
                        <a:rPr lang="sv-SE" sz="3500" dirty="0">
                          <a:effectLst/>
                        </a:rPr>
                        <a:t>89.7 (85.5-93.9)</a:t>
                      </a:r>
                    </a:p>
                    <a:p>
                      <a:pPr algn="ctr">
                        <a:lnSpc>
                          <a:spcPct val="115000"/>
                        </a:lnSpc>
                        <a:spcAft>
                          <a:spcPts val="0"/>
                        </a:spcAft>
                      </a:pPr>
                      <a:r>
                        <a:rPr lang="sv-SE" sz="3500" dirty="0">
                          <a:effectLst/>
                        </a:rPr>
                        <a:t>85.0 (79.9-90.1)</a:t>
                      </a:r>
                    </a:p>
                    <a:p>
                      <a:pPr algn="ctr">
                        <a:lnSpc>
                          <a:spcPct val="115000"/>
                        </a:lnSpc>
                        <a:spcAft>
                          <a:spcPts val="0"/>
                        </a:spcAft>
                      </a:pPr>
                      <a:r>
                        <a:rPr lang="sv-SE" sz="3500" dirty="0">
                          <a:effectLst/>
                        </a:rPr>
                        <a:t>82.3 (76.8-87.9)</a:t>
                      </a:r>
                    </a:p>
                    <a:p>
                      <a:pPr algn="ctr">
                        <a:lnSpc>
                          <a:spcPct val="115000"/>
                        </a:lnSpc>
                        <a:spcAft>
                          <a:spcPts val="0"/>
                        </a:spcAft>
                      </a:pPr>
                      <a:r>
                        <a:rPr lang="sv-SE" sz="3500" dirty="0">
                          <a:effectLst/>
                        </a:rPr>
                        <a:t>79.5 (73.5-85.5)</a:t>
                      </a:r>
                      <a:endParaRPr lang="sv-SE" dirty="0"/>
                    </a:p>
                  </a:txBody>
                  <a:tcPr marL="63500" marR="63500" marT="63500" marB="63500"/>
                </a:tc>
                <a:tc gridSpan="2">
                  <a:txBody>
                    <a:bodyPr/>
                    <a:lstStyle/>
                    <a:p>
                      <a:pPr algn="ctr">
                        <a:lnSpc>
                          <a:spcPct val="115000"/>
                        </a:lnSpc>
                        <a:spcAft>
                          <a:spcPts val="0"/>
                        </a:spcAft>
                      </a:pPr>
                      <a:r>
                        <a:rPr lang="sv-SE" sz="3500" dirty="0">
                          <a:effectLst/>
                        </a:rPr>
                        <a:t>94.8 (91.8-97.8)</a:t>
                      </a:r>
                    </a:p>
                    <a:p>
                      <a:pPr algn="ctr">
                        <a:lnSpc>
                          <a:spcPct val="115000"/>
                        </a:lnSpc>
                        <a:spcAft>
                          <a:spcPts val="0"/>
                        </a:spcAft>
                      </a:pPr>
                      <a:r>
                        <a:rPr lang="sv-SE" sz="3500" dirty="0">
                          <a:effectLst/>
                        </a:rPr>
                        <a:t>89.7 (85.5-93.9)</a:t>
                      </a:r>
                    </a:p>
                    <a:p>
                      <a:pPr algn="ctr">
                        <a:lnSpc>
                          <a:spcPct val="115000"/>
                        </a:lnSpc>
                        <a:spcAft>
                          <a:spcPts val="0"/>
                        </a:spcAft>
                      </a:pPr>
                      <a:r>
                        <a:rPr lang="sv-SE" sz="3500" dirty="0">
                          <a:effectLst/>
                        </a:rPr>
                        <a:t>85.0 (79.9-90.1)</a:t>
                      </a:r>
                    </a:p>
                    <a:p>
                      <a:pPr algn="ctr">
                        <a:lnSpc>
                          <a:spcPct val="115000"/>
                        </a:lnSpc>
                        <a:spcAft>
                          <a:spcPts val="0"/>
                        </a:spcAft>
                      </a:pPr>
                      <a:r>
                        <a:rPr lang="sv-SE" sz="3500" dirty="0">
                          <a:effectLst/>
                        </a:rPr>
                        <a:t>82.3 (76.8-87.9)</a:t>
                      </a:r>
                    </a:p>
                    <a:p>
                      <a:pPr algn="ctr">
                        <a:lnSpc>
                          <a:spcPct val="115000"/>
                        </a:lnSpc>
                        <a:spcAft>
                          <a:spcPts val="0"/>
                        </a:spcAft>
                      </a:pPr>
                      <a:r>
                        <a:rPr lang="sv-SE" sz="3500" dirty="0">
                          <a:effectLst/>
                        </a:rPr>
                        <a:t>79.5 (73.5-85.5)</a:t>
                      </a:r>
                      <a:endParaRPr lang="sv-SE" dirty="0"/>
                    </a:p>
                  </a:txBody>
                  <a:tcPr marL="63500" marR="63500" marT="63500" marB="63500"/>
                </a:tc>
                <a:tc hMerge="1">
                  <a:txBody>
                    <a:bodyPr/>
                    <a:lstStyle/>
                    <a:p>
                      <a:pPr algn="ctr">
                        <a:lnSpc>
                          <a:spcPct val="115000"/>
                        </a:lnSpc>
                        <a:spcAft>
                          <a:spcPts val="0"/>
                        </a:spcAft>
                      </a:pPr>
                      <a:r>
                        <a:rPr lang="sv-SE" sz="3500" dirty="0">
                          <a:effectLst/>
                        </a:rPr>
                        <a:t>96.4 (93.4-99.5)</a:t>
                      </a:r>
                    </a:p>
                    <a:p>
                      <a:pPr algn="ctr">
                        <a:lnSpc>
                          <a:spcPct val="115000"/>
                        </a:lnSpc>
                        <a:spcAft>
                          <a:spcPts val="0"/>
                        </a:spcAft>
                      </a:pPr>
                      <a:r>
                        <a:rPr lang="sv-SE" sz="3500" dirty="0">
                          <a:effectLst/>
                        </a:rPr>
                        <a:t>93.0 (88.6-97.3)</a:t>
                      </a:r>
                    </a:p>
                    <a:p>
                      <a:pPr algn="ctr">
                        <a:lnSpc>
                          <a:spcPct val="115000"/>
                        </a:lnSpc>
                        <a:spcAft>
                          <a:spcPts val="0"/>
                        </a:spcAft>
                      </a:pPr>
                      <a:r>
                        <a:rPr lang="sv-SE" sz="3500" dirty="0">
                          <a:effectLst/>
                        </a:rPr>
                        <a:t>89.9 (84.5-95.3)</a:t>
                      </a:r>
                    </a:p>
                    <a:p>
                      <a:pPr algn="ctr">
                        <a:lnSpc>
                          <a:spcPct val="115000"/>
                        </a:lnSpc>
                        <a:spcAft>
                          <a:spcPts val="0"/>
                        </a:spcAft>
                      </a:pPr>
                      <a:r>
                        <a:rPr lang="sv-SE" sz="3500" dirty="0">
                          <a:effectLst/>
                        </a:rPr>
                        <a:t>89.0 (83.0-95.0)</a:t>
                      </a:r>
                    </a:p>
                    <a:p>
                      <a:pPr algn="ctr">
                        <a:lnSpc>
                          <a:spcPct val="115000"/>
                        </a:lnSpc>
                        <a:spcAft>
                          <a:spcPts val="0"/>
                        </a:spcAft>
                      </a:pPr>
                      <a:r>
                        <a:rPr lang="sv-SE" sz="3500" dirty="0">
                          <a:effectLst/>
                        </a:rPr>
                        <a:t>88.1 (81.5-94.8)</a:t>
                      </a:r>
                      <a:endParaRPr lang="sv-SE" sz="3500"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sv-SE" sz="3500" dirty="0">
                          <a:effectLst/>
                        </a:rPr>
                        <a:t>96.4 (93.4-99.5)</a:t>
                      </a:r>
                    </a:p>
                    <a:p>
                      <a:pPr algn="ctr">
                        <a:lnSpc>
                          <a:spcPct val="115000"/>
                        </a:lnSpc>
                        <a:spcAft>
                          <a:spcPts val="0"/>
                        </a:spcAft>
                      </a:pPr>
                      <a:r>
                        <a:rPr lang="sv-SE" sz="3500" dirty="0">
                          <a:effectLst/>
                        </a:rPr>
                        <a:t>93.0 (88.6-97.3)</a:t>
                      </a:r>
                    </a:p>
                    <a:p>
                      <a:pPr algn="ctr">
                        <a:lnSpc>
                          <a:spcPct val="115000"/>
                        </a:lnSpc>
                        <a:spcAft>
                          <a:spcPts val="0"/>
                        </a:spcAft>
                      </a:pPr>
                      <a:r>
                        <a:rPr lang="sv-SE" sz="3500" dirty="0">
                          <a:effectLst/>
                        </a:rPr>
                        <a:t>89.9 (84.5-95.3)</a:t>
                      </a:r>
                    </a:p>
                    <a:p>
                      <a:pPr algn="ctr">
                        <a:lnSpc>
                          <a:spcPct val="115000"/>
                        </a:lnSpc>
                        <a:spcAft>
                          <a:spcPts val="0"/>
                        </a:spcAft>
                      </a:pPr>
                      <a:r>
                        <a:rPr lang="sv-SE" sz="3500" dirty="0">
                          <a:effectLst/>
                        </a:rPr>
                        <a:t>89.0 (83.0-95.0)</a:t>
                      </a:r>
                    </a:p>
                    <a:p>
                      <a:pPr algn="ctr">
                        <a:lnSpc>
                          <a:spcPct val="115000"/>
                        </a:lnSpc>
                        <a:spcAft>
                          <a:spcPts val="0"/>
                        </a:spcAft>
                      </a:pPr>
                      <a:r>
                        <a:rPr lang="sv-SE" sz="3500" dirty="0">
                          <a:effectLst/>
                        </a:rPr>
                        <a:t>88.1 (81.5-94.8)</a:t>
                      </a:r>
                      <a:endParaRPr lang="sv-SE" sz="3500"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382813911"/>
                  </a:ext>
                </a:extLst>
              </a:tr>
            </a:tbl>
          </a:graphicData>
        </a:graphic>
      </p:graphicFrame>
      <p:sp>
        <p:nvSpPr>
          <p:cNvPr id="12" name="textruta 11">
            <a:extLst>
              <a:ext uri="{FF2B5EF4-FFF2-40B4-BE49-F238E27FC236}">
                <a16:creationId xmlns:a16="http://schemas.microsoft.com/office/drawing/2014/main" id="{A6D1960F-A3E0-BC41-BBE0-0423921AF62B}"/>
              </a:ext>
            </a:extLst>
          </p:cNvPr>
          <p:cNvSpPr txBox="1"/>
          <p:nvPr/>
        </p:nvSpPr>
        <p:spPr>
          <a:xfrm>
            <a:off x="15363422" y="5792541"/>
            <a:ext cx="12805937" cy="1538883"/>
          </a:xfrm>
          <a:prstGeom prst="rect">
            <a:avLst/>
          </a:prstGeom>
          <a:noFill/>
        </p:spPr>
        <p:txBody>
          <a:bodyPr wrap="square" rtlCol="0">
            <a:spAutoFit/>
          </a:bodyPr>
          <a:lstStyle/>
          <a:p>
            <a:pPr lvl="0" eaLnBrk="1" hangingPunct="1"/>
            <a:r>
              <a:rPr lang="en-GB" altLang="sv-SE" sz="5300" b="1" dirty="0">
                <a:cs typeface="Arial" panose="020B0604020202020204" pitchFamily="34" charset="0"/>
              </a:rPr>
              <a:t>Results</a:t>
            </a:r>
          </a:p>
          <a:p>
            <a:endParaRPr lang="sv-SE" dirty="0"/>
          </a:p>
        </p:txBody>
      </p:sp>
      <p:sp>
        <p:nvSpPr>
          <p:cNvPr id="13" name="textruta 12">
            <a:extLst>
              <a:ext uri="{FF2B5EF4-FFF2-40B4-BE49-F238E27FC236}">
                <a16:creationId xmlns:a16="http://schemas.microsoft.com/office/drawing/2014/main" id="{D21CED78-1753-F24D-9E90-83D58D6F404F}"/>
              </a:ext>
            </a:extLst>
          </p:cNvPr>
          <p:cNvSpPr txBox="1"/>
          <p:nvPr/>
        </p:nvSpPr>
        <p:spPr>
          <a:xfrm>
            <a:off x="15363422" y="6800529"/>
            <a:ext cx="14607543" cy="1646605"/>
          </a:xfrm>
          <a:prstGeom prst="rect">
            <a:avLst/>
          </a:prstGeom>
          <a:noFill/>
        </p:spPr>
        <p:txBody>
          <a:bodyPr wrap="square" rtlCol="0">
            <a:spAutoFit/>
          </a:bodyPr>
          <a:lstStyle/>
          <a:p>
            <a:r>
              <a:rPr lang="sv-SE" sz="3000" dirty="0"/>
              <a:t>Table 1. Survival (</a:t>
            </a:r>
            <a:r>
              <a:rPr lang="sv-SE" sz="3000" dirty="0" err="1"/>
              <a:t>percentage</a:t>
            </a:r>
            <a:r>
              <a:rPr lang="sv-SE" sz="3000" dirty="0"/>
              <a:t> and 95% </a:t>
            </a:r>
            <a:r>
              <a:rPr lang="sv-SE" sz="3000" dirty="0" err="1"/>
              <a:t>confidence</a:t>
            </a:r>
            <a:r>
              <a:rPr lang="sv-SE" sz="3000" dirty="0"/>
              <a:t> </a:t>
            </a:r>
            <a:r>
              <a:rPr lang="sv-SE" sz="3000" dirty="0" err="1"/>
              <a:t>intervals</a:t>
            </a:r>
            <a:r>
              <a:rPr lang="sv-SE" sz="3000" dirty="0"/>
              <a:t>) </a:t>
            </a:r>
            <a:r>
              <a:rPr lang="sv-SE" sz="3000" dirty="0" err="1"/>
              <a:t>between</a:t>
            </a:r>
            <a:r>
              <a:rPr lang="sv-SE" sz="3000" dirty="0"/>
              <a:t> 6 and 10 years </a:t>
            </a:r>
            <a:r>
              <a:rPr lang="sv-SE" sz="3000" dirty="0" err="1"/>
              <a:t>after</a:t>
            </a:r>
            <a:r>
              <a:rPr lang="sv-SE" sz="3000" dirty="0"/>
              <a:t> </a:t>
            </a:r>
            <a:r>
              <a:rPr lang="sv-SE" sz="3000" dirty="0" err="1"/>
              <a:t>surgery</a:t>
            </a:r>
            <a:r>
              <a:rPr lang="sv-SE" sz="3000" dirty="0"/>
              <a:t> for </a:t>
            </a:r>
            <a:r>
              <a:rPr lang="sv-SE" sz="3000" dirty="0" err="1"/>
              <a:t>esophageal</a:t>
            </a:r>
            <a:r>
              <a:rPr lang="sv-SE" sz="3000" dirty="0"/>
              <a:t> cancer, all </a:t>
            </a:r>
            <a:r>
              <a:rPr lang="sv-SE" sz="3000" dirty="0" err="1"/>
              <a:t>participants</a:t>
            </a:r>
            <a:r>
              <a:rPr lang="sv-SE" sz="3000" dirty="0"/>
              <a:t> </a:t>
            </a:r>
          </a:p>
          <a:p>
            <a:endParaRPr lang="sv-SE" dirty="0"/>
          </a:p>
        </p:txBody>
      </p:sp>
      <p:sp>
        <p:nvSpPr>
          <p:cNvPr id="14" name="textruta 13">
            <a:extLst>
              <a:ext uri="{FF2B5EF4-FFF2-40B4-BE49-F238E27FC236}">
                <a16:creationId xmlns:a16="http://schemas.microsoft.com/office/drawing/2014/main" id="{A1FA5094-6646-5B4F-8C5E-24F389AA9AA0}"/>
              </a:ext>
            </a:extLst>
          </p:cNvPr>
          <p:cNvSpPr txBox="1"/>
          <p:nvPr/>
        </p:nvSpPr>
        <p:spPr>
          <a:xfrm>
            <a:off x="15317553" y="14196073"/>
            <a:ext cx="14154088" cy="1646605"/>
          </a:xfrm>
          <a:prstGeom prst="rect">
            <a:avLst/>
          </a:prstGeom>
          <a:noFill/>
        </p:spPr>
        <p:txBody>
          <a:bodyPr wrap="square" rtlCol="0">
            <a:spAutoFit/>
          </a:bodyPr>
          <a:lstStyle/>
          <a:p>
            <a:r>
              <a:rPr lang="sv-SE" sz="3000" dirty="0"/>
              <a:t>Table 2. Survival (</a:t>
            </a:r>
            <a:r>
              <a:rPr lang="sv-SE" sz="3000" dirty="0" err="1"/>
              <a:t>percentage</a:t>
            </a:r>
            <a:r>
              <a:rPr lang="sv-SE" sz="3000" dirty="0"/>
              <a:t> and 95% </a:t>
            </a:r>
            <a:r>
              <a:rPr lang="sv-SE" sz="3000" dirty="0" err="1"/>
              <a:t>confidence</a:t>
            </a:r>
            <a:r>
              <a:rPr lang="sv-SE" sz="3000" dirty="0"/>
              <a:t> </a:t>
            </a:r>
            <a:r>
              <a:rPr lang="sv-SE" sz="3000" dirty="0" err="1"/>
              <a:t>intervals</a:t>
            </a:r>
            <a:r>
              <a:rPr lang="sv-SE" sz="3000" dirty="0"/>
              <a:t>) </a:t>
            </a:r>
            <a:r>
              <a:rPr lang="sv-SE" sz="3000" dirty="0" err="1"/>
              <a:t>between</a:t>
            </a:r>
            <a:r>
              <a:rPr lang="sv-SE" sz="3000" dirty="0"/>
              <a:t> 6 and 10 years </a:t>
            </a:r>
            <a:r>
              <a:rPr lang="sv-SE" sz="3000" dirty="0" err="1"/>
              <a:t>after</a:t>
            </a:r>
            <a:r>
              <a:rPr lang="sv-SE" sz="3000" dirty="0"/>
              <a:t> </a:t>
            </a:r>
            <a:r>
              <a:rPr lang="sv-SE" sz="3000" dirty="0" err="1"/>
              <a:t>surgery</a:t>
            </a:r>
            <a:r>
              <a:rPr lang="sv-SE" sz="3000" dirty="0"/>
              <a:t> for </a:t>
            </a:r>
            <a:r>
              <a:rPr lang="sv-SE" sz="3000" dirty="0" err="1"/>
              <a:t>esophageal</a:t>
            </a:r>
            <a:r>
              <a:rPr lang="sv-SE" sz="3000" dirty="0"/>
              <a:t> cancer, </a:t>
            </a:r>
            <a:r>
              <a:rPr lang="sv-SE" sz="3000" dirty="0" err="1"/>
              <a:t>stratified</a:t>
            </a:r>
            <a:r>
              <a:rPr lang="sv-SE" sz="3000" dirty="0"/>
              <a:t> by sex </a:t>
            </a:r>
          </a:p>
          <a:p>
            <a:endParaRPr lang="sv-SE" dirty="0"/>
          </a:p>
        </p:txBody>
      </p:sp>
      <p:sp>
        <p:nvSpPr>
          <p:cNvPr id="15" name="textruta 14">
            <a:extLst>
              <a:ext uri="{FF2B5EF4-FFF2-40B4-BE49-F238E27FC236}">
                <a16:creationId xmlns:a16="http://schemas.microsoft.com/office/drawing/2014/main" id="{3FAFEC98-3139-DE41-93A5-102EC1483764}"/>
              </a:ext>
            </a:extLst>
          </p:cNvPr>
          <p:cNvSpPr txBox="1"/>
          <p:nvPr/>
        </p:nvSpPr>
        <p:spPr>
          <a:xfrm>
            <a:off x="30957873" y="5468024"/>
            <a:ext cx="11235613" cy="2108269"/>
          </a:xfrm>
          <a:prstGeom prst="rect">
            <a:avLst/>
          </a:prstGeom>
          <a:noFill/>
        </p:spPr>
        <p:txBody>
          <a:bodyPr wrap="square" rtlCol="0">
            <a:spAutoFit/>
          </a:bodyPr>
          <a:lstStyle/>
          <a:p>
            <a:r>
              <a:rPr lang="sv-SE" sz="3000" dirty="0"/>
              <a:t>Table 3. Survival (</a:t>
            </a:r>
            <a:r>
              <a:rPr lang="sv-SE" sz="3000" dirty="0" err="1"/>
              <a:t>percentage</a:t>
            </a:r>
            <a:r>
              <a:rPr lang="sv-SE" sz="3000" dirty="0"/>
              <a:t> and 95% </a:t>
            </a:r>
            <a:r>
              <a:rPr lang="sv-SE" sz="3000" dirty="0" err="1"/>
              <a:t>confidence</a:t>
            </a:r>
            <a:r>
              <a:rPr lang="sv-SE" sz="3000" dirty="0"/>
              <a:t> </a:t>
            </a:r>
            <a:r>
              <a:rPr lang="sv-SE" sz="3000" dirty="0" err="1"/>
              <a:t>intervals</a:t>
            </a:r>
            <a:r>
              <a:rPr lang="sv-SE" sz="3000" dirty="0"/>
              <a:t>) </a:t>
            </a:r>
            <a:r>
              <a:rPr lang="sv-SE" sz="3000" dirty="0" err="1"/>
              <a:t>between</a:t>
            </a:r>
            <a:r>
              <a:rPr lang="sv-SE" sz="3000" dirty="0"/>
              <a:t> 6 and 10 years </a:t>
            </a:r>
            <a:r>
              <a:rPr lang="sv-SE" sz="3000" dirty="0" err="1"/>
              <a:t>after</a:t>
            </a:r>
            <a:r>
              <a:rPr lang="sv-SE" sz="3000" dirty="0"/>
              <a:t> </a:t>
            </a:r>
            <a:r>
              <a:rPr lang="sv-SE" sz="3000" dirty="0" err="1"/>
              <a:t>surgery</a:t>
            </a:r>
            <a:r>
              <a:rPr lang="sv-SE" sz="3000" dirty="0"/>
              <a:t> for </a:t>
            </a:r>
            <a:r>
              <a:rPr lang="sv-SE" sz="3000" dirty="0" err="1"/>
              <a:t>esophageal</a:t>
            </a:r>
            <a:r>
              <a:rPr lang="sv-SE" sz="3000" dirty="0"/>
              <a:t> cancer, </a:t>
            </a:r>
            <a:r>
              <a:rPr lang="sv-SE" sz="3000" dirty="0" err="1"/>
              <a:t>stratified</a:t>
            </a:r>
            <a:r>
              <a:rPr lang="sv-SE" sz="3000" dirty="0"/>
              <a:t> by tumour </a:t>
            </a:r>
            <a:r>
              <a:rPr lang="sv-SE" sz="3000" dirty="0" err="1"/>
              <a:t>histology</a:t>
            </a:r>
            <a:r>
              <a:rPr lang="sv-SE" sz="3000" dirty="0"/>
              <a:t> </a:t>
            </a:r>
          </a:p>
          <a:p>
            <a:endParaRPr lang="sv-SE" dirty="0"/>
          </a:p>
        </p:txBody>
      </p:sp>
      <p:pic>
        <p:nvPicPr>
          <p:cNvPr id="48" name="Picture 4" descr="W:\UGISURG\Hanna &amp; Jesper\Bilder\Endoskopibild adenocarcinom i esofagus 3_hj.tif">
            <a:extLst>
              <a:ext uri="{FF2B5EF4-FFF2-40B4-BE49-F238E27FC236}">
                <a16:creationId xmlns:a16="http://schemas.microsoft.com/office/drawing/2014/main" id="{E1190596-5556-8F4C-9F7A-724F546216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97813" y="21530970"/>
            <a:ext cx="3854447" cy="308355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X:\Mina dokument\Mina dokument\Bilder\Bild 2 Svensk Kirurgi.tif">
            <a:extLst>
              <a:ext uri="{FF2B5EF4-FFF2-40B4-BE49-F238E27FC236}">
                <a16:creationId xmlns:a16="http://schemas.microsoft.com/office/drawing/2014/main" id="{F496ED5F-AE2E-614F-9F03-7A903AAF96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27926" y="22223955"/>
            <a:ext cx="5169947" cy="2317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tandardformgivning">
  <a:themeElements>
    <a:clrScheme name="Standardformgivn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Standardformgivning">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0" tIns="72000" rIns="360000" bIns="180000" numCol="1" anchor="t" anchorCtr="0" compatLnSpc="1">
        <a:prstTxWarp prst="textNoShape">
          <a:avLst/>
        </a:prstTxWarp>
        <a:spAutoFit/>
      </a:bodyPr>
      <a:lstStyle>
        <a:defPPr marL="0" marR="0" indent="0" algn="l" defTabSz="704850" rtl="0" eaLnBrk="1" fontAlgn="base" latinLnBrk="0" hangingPunct="1">
          <a:lnSpc>
            <a:spcPct val="100000"/>
          </a:lnSpc>
          <a:spcBef>
            <a:spcPct val="20000"/>
          </a:spcBef>
          <a:spcAft>
            <a:spcPct val="0"/>
          </a:spcAft>
          <a:buClrTx/>
          <a:buSzTx/>
          <a:buFontTx/>
          <a:buNone/>
          <a:tabLst/>
          <a:defRPr kumimoji="0" lang="sv-SE" sz="34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0" tIns="72000" rIns="360000" bIns="180000" numCol="1" anchor="t" anchorCtr="0" compatLnSpc="1">
        <a:prstTxWarp prst="textNoShape">
          <a:avLst/>
        </a:prstTxWarp>
        <a:spAutoFit/>
      </a:bodyPr>
      <a:lstStyle>
        <a:defPPr marL="0" marR="0" indent="0" algn="l" defTabSz="704850" rtl="0" eaLnBrk="1" fontAlgn="base" latinLnBrk="0" hangingPunct="1">
          <a:lnSpc>
            <a:spcPct val="100000"/>
          </a:lnSpc>
          <a:spcBef>
            <a:spcPct val="20000"/>
          </a:spcBef>
          <a:spcAft>
            <a:spcPct val="0"/>
          </a:spcAft>
          <a:buClrTx/>
          <a:buSzTx/>
          <a:buFontTx/>
          <a:buNone/>
          <a:tabLst/>
          <a:defRPr kumimoji="0" lang="sv-SE" sz="3400" b="0" i="0" u="none" strike="noStrike" cap="none" normalizeH="0" baseline="0" smtClean="0">
            <a:ln>
              <a:noFill/>
            </a:ln>
            <a:solidFill>
              <a:srgbClr val="000000"/>
            </a:solidFill>
            <a:effectLst/>
            <a:latin typeface="Arial" charset="0"/>
          </a:defRPr>
        </a:defPPr>
      </a:lstStyle>
    </a:lnDef>
  </a:objectDefaults>
  <a:extraClrSchemeLst>
    <a:extraClrScheme>
      <a:clrScheme name="Standardformgivn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formgiv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formgiv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9913</TotalTime>
  <Words>645</Words>
  <Application>Microsoft Macintosh PowerPoint</Application>
  <PresentationFormat>Anpassad</PresentationFormat>
  <Paragraphs>146</Paragraphs>
  <Slides>1</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vt:i4>
      </vt:variant>
    </vt:vector>
  </HeadingPairs>
  <TitlesOfParts>
    <vt:vector size="6" baseType="lpstr">
      <vt:lpstr>ＭＳ Ｐゴシック</vt:lpstr>
      <vt:lpstr>Arial</vt:lpstr>
      <vt:lpstr>Century Gothic</vt:lpstr>
      <vt:lpstr>Times New Roman</vt:lpstr>
      <vt:lpstr>Standardformgivning</vt:lpstr>
      <vt:lpstr>PowerPoint-presentation</vt:lpstr>
    </vt:vector>
  </TitlesOfParts>
  <Manager/>
  <Company>Karolinska Institutet</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Postermall</dc:title>
  <dc:subject/>
  <dc:creator/>
  <cp:keywords/>
  <dc:description/>
  <cp:lastModifiedBy>Ellinor Lundberg</cp:lastModifiedBy>
  <cp:revision>300</cp:revision>
  <dcterms:created xsi:type="dcterms:W3CDTF">2001-10-15T06:35:57Z</dcterms:created>
  <dcterms:modified xsi:type="dcterms:W3CDTF">2021-10-27T21:54:08Z</dcterms:modified>
  <cp:category/>
</cp:coreProperties>
</file>