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3" r:id="rId5"/>
  </p:sldIdLst>
  <p:sldSz cx="42845038" cy="30243463"/>
  <p:notesSz cx="9666288" cy="68564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41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44513" indent="-87313" algn="l" rtl="0" eaLnBrk="0" fontAlgn="base" hangingPunct="0">
      <a:spcBef>
        <a:spcPct val="0"/>
      </a:spcBef>
      <a:spcAft>
        <a:spcPct val="0"/>
      </a:spcAft>
      <a:defRPr sz="41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90613" indent="-176213" algn="l" rtl="0" eaLnBrk="0" fontAlgn="base" hangingPunct="0">
      <a:spcBef>
        <a:spcPct val="0"/>
      </a:spcBef>
      <a:spcAft>
        <a:spcPct val="0"/>
      </a:spcAft>
      <a:defRPr sz="41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36713" indent="-265113" algn="l" rtl="0" eaLnBrk="0" fontAlgn="base" hangingPunct="0">
      <a:spcBef>
        <a:spcPct val="0"/>
      </a:spcBef>
      <a:spcAft>
        <a:spcPct val="0"/>
      </a:spcAft>
      <a:defRPr sz="41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182813" indent="-354013" algn="l" rtl="0" eaLnBrk="0" fontAlgn="base" hangingPunct="0">
      <a:spcBef>
        <a:spcPct val="0"/>
      </a:spcBef>
      <a:spcAft>
        <a:spcPct val="0"/>
      </a:spcAft>
      <a:defRPr sz="41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41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41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41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41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46">
          <p15:clr>
            <a:srgbClr val="A4A3A4"/>
          </p15:clr>
        </p15:guide>
        <p15:guide id="2" pos="20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9">
          <p15:clr>
            <a:srgbClr val="A4A3A4"/>
          </p15:clr>
        </p15:guide>
        <p15:guide id="2" pos="30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715"/>
    <p:restoredTop sz="94675"/>
  </p:normalViewPr>
  <p:slideViewPr>
    <p:cSldViewPr snapToObjects="1">
      <p:cViewPr varScale="1">
        <p:scale>
          <a:sx n="28" d="100"/>
          <a:sy n="28" d="100"/>
        </p:scale>
        <p:origin x="816" y="108"/>
      </p:cViewPr>
      <p:guideLst>
        <p:guide orient="horz" pos="18146"/>
        <p:guide pos="20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2" d="100"/>
          <a:sy n="102" d="100"/>
        </p:scale>
        <p:origin x="-648" y="-102"/>
      </p:cViewPr>
      <p:guideLst>
        <p:guide orient="horz" pos="2159"/>
        <p:guide pos="30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0F7FFE7-1394-C347-AFFF-1CC142B835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7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266" tIns="18133" rIns="36266" bIns="18133" numCol="1" anchor="t" anchorCtr="0" compatLnSpc="1">
            <a:prstTxWarp prst="textNoShape">
              <a:avLst/>
            </a:prstTxWarp>
          </a:bodyPr>
          <a:lstStyle>
            <a:lvl1pPr defTabSz="361950" eaLnBrk="1" hangingPunct="1">
              <a:spcBef>
                <a:spcPct val="0"/>
              </a:spcBef>
              <a:defRPr sz="5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altLang="sv-SE" dirty="0">
              <a:latin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5833535-0B97-6D42-B28A-34764EC5019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78463" y="0"/>
            <a:ext cx="4187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266" tIns="18133" rIns="36266" bIns="18133" numCol="1" anchor="t" anchorCtr="0" compatLnSpc="1">
            <a:prstTxWarp prst="textNoShape">
              <a:avLst/>
            </a:prstTxWarp>
          </a:bodyPr>
          <a:lstStyle>
            <a:lvl1pPr algn="r" defTabSz="361950" eaLnBrk="1" hangingPunct="1">
              <a:spcBef>
                <a:spcPct val="0"/>
              </a:spcBef>
              <a:defRPr sz="5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altLang="sv-SE" dirty="0">
              <a:latin typeface="Arial" panose="020B060402020202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0D335A9-343F-CA4D-AA65-F44769B761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187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266" tIns="18133" rIns="36266" bIns="18133" numCol="1" anchor="b" anchorCtr="0" compatLnSpc="1">
            <a:prstTxWarp prst="textNoShape">
              <a:avLst/>
            </a:prstTxWarp>
          </a:bodyPr>
          <a:lstStyle>
            <a:lvl1pPr defTabSz="361950" eaLnBrk="1" hangingPunct="1">
              <a:spcBef>
                <a:spcPct val="0"/>
              </a:spcBef>
              <a:defRPr sz="5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altLang="sv-SE" dirty="0">
              <a:latin typeface="Arial" panose="020B0604020202020204" pitchFamily="34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DE9D195-AD0C-3C41-9DDA-5681A65F6C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78463" y="6513513"/>
            <a:ext cx="4187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266" tIns="18133" rIns="36266" bIns="18133" numCol="1" anchor="b" anchorCtr="0" compatLnSpc="1">
            <a:prstTxWarp prst="textNoShape">
              <a:avLst/>
            </a:prstTxWarp>
          </a:bodyPr>
          <a:lstStyle>
            <a:lvl1pPr algn="r" defTabSz="361950" eaLnBrk="1" hangingPunct="1">
              <a:defRPr sz="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A794F9FB-B2FC-2F47-A18E-4877B161B5B3}" type="slidenum">
              <a:rPr lang="sv-SE" altLang="sv-SE">
                <a:latin typeface="Arial" panose="020B0604020202020204" pitchFamily="34" charset="0"/>
              </a:rPr>
              <a:pPr/>
              <a:t>‹#›</a:t>
            </a:fld>
            <a:endParaRPr lang="sv-SE" alt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5D13AC9-9C0C-2E44-B68A-A0FA7A5CB1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9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95" tIns="8147" rIns="16295" bIns="8147" numCol="1" anchor="t" anchorCtr="0" compatLnSpc="1">
            <a:prstTxWarp prst="textNoShape">
              <a:avLst/>
            </a:prstTxWarp>
          </a:bodyPr>
          <a:lstStyle>
            <a:lvl1pPr defTabSz="163513" eaLnBrk="1" hangingPunct="1">
              <a:spcBef>
                <a:spcPct val="0"/>
              </a:spcBef>
              <a:defRPr sz="200" b="0" i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11E73B0-D592-A349-A47D-5F06C9D6A8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75288" y="0"/>
            <a:ext cx="41894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95" tIns="8147" rIns="16295" bIns="8147" numCol="1" anchor="t" anchorCtr="0" compatLnSpc="1">
            <a:prstTxWarp prst="textNoShape">
              <a:avLst/>
            </a:prstTxWarp>
          </a:bodyPr>
          <a:lstStyle>
            <a:lvl1pPr algn="r" defTabSz="163513" eaLnBrk="1" hangingPunct="1">
              <a:spcBef>
                <a:spcPct val="0"/>
              </a:spcBef>
              <a:defRPr sz="200" b="0" i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43DA908E-0E11-4B4B-A0C3-A91D9C7E5D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13075" y="514350"/>
            <a:ext cx="3640138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29259EB7-1C84-3540-BEE2-B953F4B653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3255963"/>
            <a:ext cx="77327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95" tIns="8147" rIns="16295" bIns="8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1A8D9FFB-8B24-EF4E-ABB0-C8CE1E1442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1925"/>
            <a:ext cx="4189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95" tIns="8147" rIns="16295" bIns="8147" numCol="1" anchor="b" anchorCtr="0" compatLnSpc="1">
            <a:prstTxWarp prst="textNoShape">
              <a:avLst/>
            </a:prstTxWarp>
          </a:bodyPr>
          <a:lstStyle>
            <a:lvl1pPr defTabSz="163513" eaLnBrk="1" hangingPunct="1">
              <a:spcBef>
                <a:spcPct val="0"/>
              </a:spcBef>
              <a:defRPr sz="200" b="0" i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01AF8EF5-8980-7D47-8B0A-773370D9A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75288" y="6511925"/>
            <a:ext cx="41894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95" tIns="8147" rIns="16295" bIns="8147" numCol="1" anchor="b" anchorCtr="0" compatLnSpc="1">
            <a:prstTxWarp prst="textNoShape">
              <a:avLst/>
            </a:prstTxWarp>
          </a:bodyPr>
          <a:lstStyle>
            <a:lvl1pPr algn="r" defTabSz="163513" eaLnBrk="1" hangingPunct="1">
              <a:defRPr sz="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8CD652B-827E-3249-BE08-6929B9F1E02D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544513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1090613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636713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2182813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729713" algn="l" defTabSz="10918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5655" algn="l" defTabSz="10918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1598" algn="l" defTabSz="10918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7540" algn="l" defTabSz="109188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A3EF371E-2956-CA46-BA28-BA1D30B01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63513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163513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163513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163513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163513">
              <a:spcBef>
                <a:spcPct val="3000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1635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1635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1635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163513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D9C4A4-3155-4F48-BDEE-BE7FDBF7BF42}" type="slidenum">
              <a:rPr lang="en-US" altLang="sv-SE" sz="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sv-SE" sz="200" dirty="0">
              <a:latin typeface="Arial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5552043E-4879-2A43-9A40-8E8D3E586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025AADA-079D-EA40-B0FB-E961DAD7D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3379" y="9395362"/>
            <a:ext cx="36418282" cy="6482648"/>
          </a:xfrm>
          <a:prstGeom prst="rect">
            <a:avLst/>
          </a:prstGeom>
        </p:spPr>
        <p:txBody>
          <a:bodyPr lIns="109189" tIns="54594" rIns="109189" bIns="54594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6756" y="17137201"/>
            <a:ext cx="29991527" cy="7730409"/>
          </a:xfrm>
        </p:spPr>
        <p:txBody>
          <a:bodyPr/>
          <a:lstStyle>
            <a:lvl1pPr marL="0" indent="0" algn="ctr">
              <a:buNone/>
              <a:defRPr/>
            </a:lvl1pPr>
            <a:lvl2pPr marL="545943" indent="0" algn="ctr">
              <a:buNone/>
              <a:defRPr/>
            </a:lvl2pPr>
            <a:lvl3pPr marL="1091885" indent="0" algn="ctr">
              <a:buNone/>
              <a:defRPr/>
            </a:lvl3pPr>
            <a:lvl4pPr marL="1637828" indent="0" algn="ctr">
              <a:buNone/>
              <a:defRPr/>
            </a:lvl4pPr>
            <a:lvl5pPr marL="2183770" indent="0" algn="ctr">
              <a:buNone/>
              <a:defRPr/>
            </a:lvl5pPr>
            <a:lvl6pPr marL="2729713" indent="0" algn="ctr">
              <a:buNone/>
              <a:defRPr/>
            </a:lvl6pPr>
            <a:lvl7pPr marL="3275655" indent="0" algn="ctr">
              <a:buNone/>
              <a:defRPr/>
            </a:lvl7pPr>
            <a:lvl8pPr marL="3821598" indent="0" algn="ctr">
              <a:buNone/>
              <a:defRPr/>
            </a:lvl8pPr>
            <a:lvl9pPr marL="43675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5ACFD2-29D8-7146-85FD-E62E34077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C06AF-11DB-8D48-B494-7728D5F42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F7FE3B-1682-474D-8467-0A348B7CA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A37A1-8DA9-7940-9D1E-2AF2EAB4868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3123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252" y="1211568"/>
            <a:ext cx="38560534" cy="5040577"/>
          </a:xfrm>
          <a:prstGeom prst="rect">
            <a:avLst/>
          </a:prstGeom>
        </p:spPr>
        <p:txBody>
          <a:bodyPr lIns="109189" tIns="54594" rIns="109189" bIns="54594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FAC06-8942-F842-B559-D318CFB04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A27B2B-C2A6-BF41-A256-B8BCA9477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D68E30-F25F-794C-8B59-9ACF0ADC2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2401-C8B3-AD48-81BF-9D16E6DABFE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2295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00312" y="1211567"/>
            <a:ext cx="9702474" cy="25671511"/>
          </a:xfrm>
          <a:prstGeom prst="rect">
            <a:avLst/>
          </a:prstGeom>
        </p:spPr>
        <p:txBody>
          <a:bodyPr vert="eaVert" lIns="109189" tIns="54594" rIns="109189" bIns="54594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112" y="1211567"/>
            <a:ext cx="28929846" cy="256715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E8609-D844-7D4D-A3B7-8E374736D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796603-E07D-8347-995A-DE382C167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7110FA-F534-3C45-8F06-B79CB29D7C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1C8CA-765E-4141-BF02-355189267B9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9966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252" y="1211568"/>
            <a:ext cx="38560534" cy="5040577"/>
          </a:xfrm>
          <a:prstGeom prst="rect">
            <a:avLst/>
          </a:prstGeom>
        </p:spPr>
        <p:txBody>
          <a:bodyPr lIns="109189" tIns="54594" rIns="109189" bIns="54594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0AB092-A25F-2F44-B531-BC0CB1355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A4AA5E-42D4-6B48-B785-834C38A9E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69A770-3822-794E-8F82-95DA03762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B4190-4152-6546-862E-9C8C979D3BC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210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288" y="19434606"/>
            <a:ext cx="36418282" cy="6006403"/>
          </a:xfrm>
          <a:prstGeom prst="rect">
            <a:avLst/>
          </a:prstGeom>
        </p:spPr>
        <p:txBody>
          <a:bodyPr lIns="109189" tIns="54594" rIns="109189" bIns="54594" anchor="t"/>
          <a:lstStyle>
            <a:lvl1pPr algn="l">
              <a:defRPr sz="4800" b="0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5288" y="12818612"/>
            <a:ext cx="36418282" cy="6615995"/>
          </a:xfrm>
        </p:spPr>
        <p:txBody>
          <a:bodyPr anchor="b"/>
          <a:lstStyle>
            <a:lvl1pPr marL="0" indent="0">
              <a:buNone/>
              <a:defRPr sz="2400"/>
            </a:lvl1pPr>
            <a:lvl2pPr marL="545943" indent="0">
              <a:buNone/>
              <a:defRPr sz="2100"/>
            </a:lvl2pPr>
            <a:lvl3pPr marL="1091885" indent="0">
              <a:buNone/>
              <a:defRPr sz="1900"/>
            </a:lvl3pPr>
            <a:lvl4pPr marL="1637828" indent="0">
              <a:buNone/>
              <a:defRPr sz="1700"/>
            </a:lvl4pPr>
            <a:lvl5pPr marL="2183770" indent="0">
              <a:buNone/>
              <a:defRPr sz="1700"/>
            </a:lvl5pPr>
            <a:lvl6pPr marL="2729713" indent="0">
              <a:buNone/>
              <a:defRPr sz="1700"/>
            </a:lvl6pPr>
            <a:lvl7pPr marL="3275655" indent="0">
              <a:buNone/>
              <a:defRPr sz="1700"/>
            </a:lvl7pPr>
            <a:lvl8pPr marL="3821598" indent="0">
              <a:buNone/>
              <a:defRPr sz="1700"/>
            </a:lvl8pPr>
            <a:lvl9pPr marL="436754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A364A5-0F8A-7F43-BFF4-60CC571EB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65441-992E-574D-8EDB-B697EF5350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3B1985-972E-5247-839D-6C987E830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FD345-CA7F-D549-AEF4-426AC9E96E4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1191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252" y="1211568"/>
            <a:ext cx="38560534" cy="5040577"/>
          </a:xfrm>
          <a:prstGeom prst="rect">
            <a:avLst/>
          </a:prstGeom>
        </p:spPr>
        <p:txBody>
          <a:bodyPr lIns="109189" tIns="54594" rIns="109189" bIns="54594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112" y="8736239"/>
            <a:ext cx="6827247" cy="1814684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97714" y="8736239"/>
            <a:ext cx="6827247" cy="1814684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043A4D-C70C-4D40-929C-5CC9AB1A7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920C2-39AC-4E43-82A3-6B68B39E6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E2ABE-D27E-284E-8735-71D062B3C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0639E-6911-834A-B1E2-9B448156281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1546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252" y="1211568"/>
            <a:ext cx="38560534" cy="5040577"/>
          </a:xfrm>
          <a:prstGeom prst="rect">
            <a:avLst/>
          </a:prstGeom>
        </p:spPr>
        <p:txBody>
          <a:bodyPr lIns="109189" tIns="54594" rIns="109189" bIns="54594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252" y="6770299"/>
            <a:ext cx="18930782" cy="282127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943" indent="0">
              <a:buNone/>
              <a:defRPr sz="2400" b="1"/>
            </a:lvl2pPr>
            <a:lvl3pPr marL="1091885" indent="0">
              <a:buNone/>
              <a:defRPr sz="2100" b="1"/>
            </a:lvl3pPr>
            <a:lvl4pPr marL="1637828" indent="0">
              <a:buNone/>
              <a:defRPr sz="1900" b="1"/>
            </a:lvl4pPr>
            <a:lvl5pPr marL="2183770" indent="0">
              <a:buNone/>
              <a:defRPr sz="1900" b="1"/>
            </a:lvl5pPr>
            <a:lvl6pPr marL="2729713" indent="0">
              <a:buNone/>
              <a:defRPr sz="1900" b="1"/>
            </a:lvl6pPr>
            <a:lvl7pPr marL="3275655" indent="0">
              <a:buNone/>
              <a:defRPr sz="1900" b="1"/>
            </a:lvl7pPr>
            <a:lvl8pPr marL="3821598" indent="0">
              <a:buNone/>
              <a:defRPr sz="1900" b="1"/>
            </a:lvl8pPr>
            <a:lvl9pPr marL="436754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252" y="9591575"/>
            <a:ext cx="18930782" cy="17424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64449" y="6770299"/>
            <a:ext cx="18938337" cy="282127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943" indent="0">
              <a:buNone/>
              <a:defRPr sz="2400" b="1"/>
            </a:lvl2pPr>
            <a:lvl3pPr marL="1091885" indent="0">
              <a:buNone/>
              <a:defRPr sz="2100" b="1"/>
            </a:lvl3pPr>
            <a:lvl4pPr marL="1637828" indent="0">
              <a:buNone/>
              <a:defRPr sz="1900" b="1"/>
            </a:lvl4pPr>
            <a:lvl5pPr marL="2183770" indent="0">
              <a:buNone/>
              <a:defRPr sz="1900" b="1"/>
            </a:lvl5pPr>
            <a:lvl6pPr marL="2729713" indent="0">
              <a:buNone/>
              <a:defRPr sz="1900" b="1"/>
            </a:lvl6pPr>
            <a:lvl7pPr marL="3275655" indent="0">
              <a:buNone/>
              <a:defRPr sz="1900" b="1"/>
            </a:lvl7pPr>
            <a:lvl8pPr marL="3821598" indent="0">
              <a:buNone/>
              <a:defRPr sz="1900" b="1"/>
            </a:lvl8pPr>
            <a:lvl9pPr marL="436754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64449" y="9591575"/>
            <a:ext cx="18938337" cy="17424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E0D7B6-AA3D-974B-9CCB-D24FB77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2F8BDF-34EB-0E40-81E3-9A81B9C6E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E84C61-5E5F-8A44-805C-39EF3BF73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9A20E-DBE7-4841-8E69-AAE8C166502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9571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252" y="1211568"/>
            <a:ext cx="38560534" cy="5040577"/>
          </a:xfrm>
          <a:prstGeom prst="rect">
            <a:avLst/>
          </a:prstGeom>
        </p:spPr>
        <p:txBody>
          <a:bodyPr lIns="109189" tIns="54594" rIns="109189" bIns="54594"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608AB7-4C7E-D84D-A1C4-89ED1A288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CFA1B7-A404-4E4C-A957-4995D8BAC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4E9F6D-2641-7D40-A3C2-B76B77714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228F7-7A43-5948-A17A-944CA7642D2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1415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BC6B5C-539B-D049-AAC6-2BBA732C7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B84D61-9823-C240-916F-4BA162A26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8A9EB2-1A60-A343-A413-C31378775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C44E2-6C99-B34A-8EE4-CCA2C785A97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465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253" y="1203948"/>
            <a:ext cx="14096546" cy="5124396"/>
          </a:xfrm>
          <a:prstGeom prst="rect">
            <a:avLst/>
          </a:prstGeom>
        </p:spPr>
        <p:txBody>
          <a:bodyPr lIns="109189" tIns="54594" rIns="109189" bIns="54594" anchor="b"/>
          <a:lstStyle>
            <a:lvl1pPr algn="l">
              <a:defRPr sz="24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0748" y="1203948"/>
            <a:ext cx="23952038" cy="2581247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253" y="6328344"/>
            <a:ext cx="14096546" cy="20688083"/>
          </a:xfrm>
        </p:spPr>
        <p:txBody>
          <a:bodyPr/>
          <a:lstStyle>
            <a:lvl1pPr marL="0" indent="0">
              <a:buNone/>
              <a:defRPr sz="1700"/>
            </a:lvl1pPr>
            <a:lvl2pPr marL="545943" indent="0">
              <a:buNone/>
              <a:defRPr sz="1400"/>
            </a:lvl2pPr>
            <a:lvl3pPr marL="1091885" indent="0">
              <a:buNone/>
              <a:defRPr sz="1200"/>
            </a:lvl3pPr>
            <a:lvl4pPr marL="1637828" indent="0">
              <a:buNone/>
              <a:defRPr sz="1100"/>
            </a:lvl4pPr>
            <a:lvl5pPr marL="2183770" indent="0">
              <a:buNone/>
              <a:defRPr sz="1100"/>
            </a:lvl5pPr>
            <a:lvl6pPr marL="2729713" indent="0">
              <a:buNone/>
              <a:defRPr sz="1100"/>
            </a:lvl6pPr>
            <a:lvl7pPr marL="3275655" indent="0">
              <a:buNone/>
              <a:defRPr sz="1100"/>
            </a:lvl7pPr>
            <a:lvl8pPr marL="3821598" indent="0">
              <a:buNone/>
              <a:defRPr sz="1100"/>
            </a:lvl8pPr>
            <a:lvl9pPr marL="436754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DBD9D-F6F8-2643-9061-7BF5A0715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A017F-94F0-0C4B-ACFF-656545603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9040B-CB85-3441-8CE0-763E665F3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C1698-2873-654A-875E-C995C637077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1527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099" y="21170044"/>
            <a:ext cx="25707023" cy="2499334"/>
          </a:xfrm>
          <a:prstGeom prst="rect">
            <a:avLst/>
          </a:prstGeom>
        </p:spPr>
        <p:txBody>
          <a:bodyPr lIns="109189" tIns="54594" rIns="109189" bIns="54594" anchor="b"/>
          <a:lstStyle>
            <a:lvl1pPr algn="l">
              <a:defRPr sz="24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7099" y="2703168"/>
            <a:ext cx="25707023" cy="18144934"/>
          </a:xfrm>
        </p:spPr>
        <p:txBody>
          <a:bodyPr/>
          <a:lstStyle>
            <a:lvl1pPr marL="0" indent="0">
              <a:buNone/>
              <a:defRPr sz="3800"/>
            </a:lvl1pPr>
            <a:lvl2pPr marL="545943" indent="0">
              <a:buNone/>
              <a:defRPr sz="3300"/>
            </a:lvl2pPr>
            <a:lvl3pPr marL="1091885" indent="0">
              <a:buNone/>
              <a:defRPr sz="2900"/>
            </a:lvl3pPr>
            <a:lvl4pPr marL="1637828" indent="0">
              <a:buNone/>
              <a:defRPr sz="2400"/>
            </a:lvl4pPr>
            <a:lvl5pPr marL="2183770" indent="0">
              <a:buNone/>
              <a:defRPr sz="2400"/>
            </a:lvl5pPr>
            <a:lvl6pPr marL="2729713" indent="0">
              <a:buNone/>
              <a:defRPr sz="2400"/>
            </a:lvl6pPr>
            <a:lvl7pPr marL="3275655" indent="0">
              <a:buNone/>
              <a:defRPr sz="2400"/>
            </a:lvl7pPr>
            <a:lvl8pPr marL="3821598" indent="0">
              <a:buNone/>
              <a:defRPr sz="2400"/>
            </a:lvl8pPr>
            <a:lvl9pPr marL="4367540" indent="0">
              <a:buNone/>
              <a:defRPr sz="24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099" y="23669378"/>
            <a:ext cx="25707023" cy="3548977"/>
          </a:xfrm>
        </p:spPr>
        <p:txBody>
          <a:bodyPr/>
          <a:lstStyle>
            <a:lvl1pPr marL="0" indent="0">
              <a:buNone/>
              <a:defRPr sz="1700"/>
            </a:lvl1pPr>
            <a:lvl2pPr marL="545943" indent="0">
              <a:buNone/>
              <a:defRPr sz="1400"/>
            </a:lvl2pPr>
            <a:lvl3pPr marL="1091885" indent="0">
              <a:buNone/>
              <a:defRPr sz="1200"/>
            </a:lvl3pPr>
            <a:lvl4pPr marL="1637828" indent="0">
              <a:buNone/>
              <a:defRPr sz="1100"/>
            </a:lvl4pPr>
            <a:lvl5pPr marL="2183770" indent="0">
              <a:buNone/>
              <a:defRPr sz="1100"/>
            </a:lvl5pPr>
            <a:lvl6pPr marL="2729713" indent="0">
              <a:buNone/>
              <a:defRPr sz="1100"/>
            </a:lvl6pPr>
            <a:lvl7pPr marL="3275655" indent="0">
              <a:buNone/>
              <a:defRPr sz="1100"/>
            </a:lvl7pPr>
            <a:lvl8pPr marL="3821598" indent="0">
              <a:buNone/>
              <a:defRPr sz="1100"/>
            </a:lvl8pPr>
            <a:lvl9pPr marL="436754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FB2D0-D065-9F4A-9AD5-CB74A6AB7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EBCBF-C9B8-4F4E-BF28-E05A297E9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14AA8A-D5CC-274E-B659-83D1ED599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A36A2-AD8A-0B44-8667-44FD64FC317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835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0193E201-4A45-514A-B8D4-7219E65BE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89125" y="8736013"/>
            <a:ext cx="13835063" cy="181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6404" tIns="208184" rIns="416404" bIns="208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Underrubrik</a:t>
            </a:r>
          </a:p>
          <a:p>
            <a:pPr lvl="1"/>
            <a:r>
              <a:rPr lang="sv-SE" altLang="sv-SE" dirty="0"/>
              <a:t>Brödtext</a:t>
            </a:r>
          </a:p>
          <a:p>
            <a:pPr lvl="2"/>
            <a:r>
              <a:rPr lang="sv-SE" altLang="sv-SE" dirty="0"/>
              <a:t>Bildtext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9FFF86-36D2-9142-9C67-CFB86CDAE9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13100" y="27555825"/>
            <a:ext cx="89265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6404" tIns="208184" rIns="416404" bIns="20818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6400" b="0" i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altLang="sv-SE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9F53E0-D1C8-B843-8487-21E098A64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38338" y="27555825"/>
            <a:ext cx="135683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6404" tIns="208184" rIns="416404" bIns="20818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6400" b="0" i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 altLang="sv-SE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A48977-1715-2148-98A6-4511651DA2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705425" y="27555825"/>
            <a:ext cx="89265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6404" tIns="208184" rIns="416404" bIns="2081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FA512A9-0361-F24A-9786-5A336DECD7B3}" type="slidenum">
              <a:rPr lang="sv-SE" altLang="sv-SE" smtClean="0"/>
              <a:pPr/>
              <a:t>‹#›</a:t>
            </a:fld>
            <a:endParaRPr lang="sv-SE" altLang="sv-SE" dirty="0"/>
          </a:p>
        </p:txBody>
      </p:sp>
      <p:pic>
        <p:nvPicPr>
          <p:cNvPr id="2" name="Picture 33" descr="KI-Logo_vert_neg_150dpi">
            <a:extLst>
              <a:ext uri="{FF2B5EF4-FFF2-40B4-BE49-F238E27FC236}">
                <a16:creationId xmlns:a16="http://schemas.microsoft.com/office/drawing/2014/main" id="{49F9CAB6-6779-434D-BF7D-7EF17361F0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936625"/>
            <a:ext cx="2871788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11">
            <a:extLst>
              <a:ext uri="{FF2B5EF4-FFF2-40B4-BE49-F238E27FC236}">
                <a16:creationId xmlns:a16="http://schemas.microsoft.com/office/drawing/2014/main" id="{6C4E5DF5-A01A-C846-9B6C-9BD2DB5D34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743" y="25166638"/>
            <a:ext cx="10447338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165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16500">
          <a:solidFill>
            <a:srgbClr val="FFFFFF"/>
          </a:solidFill>
          <a:latin typeface="Century Gothic" pitchFamily="34" charset="0"/>
          <a:ea typeface="ＭＳ Ｐゴシック" charset="0"/>
          <a:cs typeface="ＭＳ Ｐゴシック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16500">
          <a:solidFill>
            <a:srgbClr val="FFFFFF"/>
          </a:solidFill>
          <a:latin typeface="Century Gothic" pitchFamily="34" charset="0"/>
          <a:ea typeface="ＭＳ Ｐゴシック" charset="0"/>
          <a:cs typeface="ＭＳ Ｐゴシック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16500">
          <a:solidFill>
            <a:srgbClr val="FFFFFF"/>
          </a:solidFill>
          <a:latin typeface="Century Gothic" pitchFamily="34" charset="0"/>
          <a:ea typeface="ＭＳ Ｐゴシック" charset="0"/>
          <a:cs typeface="ＭＳ Ｐゴシック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16500">
          <a:solidFill>
            <a:srgbClr val="FFFFFF"/>
          </a:solidFill>
          <a:latin typeface="Century Gothic" pitchFamily="34" charset="0"/>
          <a:ea typeface="ＭＳ Ｐゴシック" charset="0"/>
          <a:cs typeface="ＭＳ Ｐゴシック" charset="0"/>
        </a:defRPr>
      </a:lvl5pPr>
      <a:lvl6pPr marL="545943" algn="ctr" defTabSz="4176082" rtl="0" fontAlgn="base">
        <a:spcBef>
          <a:spcPct val="0"/>
        </a:spcBef>
        <a:spcAft>
          <a:spcPct val="0"/>
        </a:spcAft>
        <a:defRPr sz="16500">
          <a:solidFill>
            <a:srgbClr val="FFFFFF"/>
          </a:solidFill>
          <a:latin typeface="Century Gothic" pitchFamily="34" charset="0"/>
        </a:defRPr>
      </a:lvl6pPr>
      <a:lvl7pPr marL="1091885" algn="ctr" defTabSz="4176082" rtl="0" fontAlgn="base">
        <a:spcBef>
          <a:spcPct val="0"/>
        </a:spcBef>
        <a:spcAft>
          <a:spcPct val="0"/>
        </a:spcAft>
        <a:defRPr sz="16500">
          <a:solidFill>
            <a:srgbClr val="FFFFFF"/>
          </a:solidFill>
          <a:latin typeface="Century Gothic" pitchFamily="34" charset="0"/>
        </a:defRPr>
      </a:lvl7pPr>
      <a:lvl8pPr marL="1637828" algn="ctr" defTabSz="4176082" rtl="0" fontAlgn="base">
        <a:spcBef>
          <a:spcPct val="0"/>
        </a:spcBef>
        <a:spcAft>
          <a:spcPct val="0"/>
        </a:spcAft>
        <a:defRPr sz="16500">
          <a:solidFill>
            <a:srgbClr val="FFFFFF"/>
          </a:solidFill>
          <a:latin typeface="Century Gothic" pitchFamily="34" charset="0"/>
        </a:defRPr>
      </a:lvl8pPr>
      <a:lvl9pPr marL="2183770" algn="ctr" defTabSz="4176082" rtl="0" fontAlgn="base">
        <a:spcBef>
          <a:spcPct val="0"/>
        </a:spcBef>
        <a:spcAft>
          <a:spcPct val="0"/>
        </a:spcAft>
        <a:defRPr sz="16500">
          <a:solidFill>
            <a:srgbClr val="FFFFFF"/>
          </a:solidFill>
          <a:latin typeface="Century Gothic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6400" b="0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3392488" indent="-130333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Arial" charset="0"/>
          <a:ea typeface="ＭＳ Ｐゴシック" charset="0"/>
        </a:defRPr>
      </a:lvl2pPr>
      <a:lvl3pPr marL="5211763" indent="-1036638" algn="l" defTabSz="4175125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Arial" charset="0"/>
          <a:ea typeface="ＭＳ Ｐゴシック" charset="0"/>
        </a:defRPr>
      </a:lvl3pPr>
      <a:lvl4pPr marL="7308850" indent="-1050925" algn="l" defTabSz="4175125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Arial" charset="0"/>
          <a:ea typeface="ＭＳ Ｐゴシック" charset="0"/>
        </a:defRPr>
      </a:lvl4pPr>
      <a:lvl5pPr marL="9388475" indent="-1041400" algn="l" defTabSz="4175125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Arial" charset="0"/>
          <a:ea typeface="ＭＳ Ｐゴシック" charset="0"/>
        </a:defRPr>
      </a:lvl5pPr>
      <a:lvl6pPr marL="9935017" indent="-1042599" algn="l" defTabSz="4176082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Arial" charset="0"/>
        </a:defRPr>
      </a:lvl6pPr>
      <a:lvl7pPr marL="10480960" indent="-1042599" algn="l" defTabSz="4176082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Arial" charset="0"/>
        </a:defRPr>
      </a:lvl7pPr>
      <a:lvl8pPr marL="11026902" indent="-1042599" algn="l" defTabSz="4176082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Arial" charset="0"/>
        </a:defRPr>
      </a:lvl8pPr>
      <a:lvl9pPr marL="11572845" indent="-1042599" algn="l" defTabSz="4176082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Arial" charset="0"/>
        </a:defRPr>
      </a:lvl9pPr>
    </p:bodyStyle>
    <p:otherStyle>
      <a:defPPr>
        <a:defRPr lang="sv-SE"/>
      </a:defPPr>
      <a:lvl1pPr marL="0" algn="l" defTabSz="1091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943" algn="l" defTabSz="1091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1885" algn="l" defTabSz="1091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7828" algn="l" defTabSz="1091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3770" algn="l" defTabSz="1091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713" algn="l" defTabSz="1091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655" algn="l" defTabSz="1091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598" algn="l" defTabSz="1091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7540" algn="l" defTabSz="10918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1">
            <a:extLst>
              <a:ext uri="{FF2B5EF4-FFF2-40B4-BE49-F238E27FC236}">
                <a16:creationId xmlns:a16="http://schemas.microsoft.com/office/drawing/2014/main" id="{C48CFF27-4D98-A240-B556-C52FEA6A5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0000" y="15515113"/>
            <a:ext cx="13291489" cy="9950582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9876" tIns="85975" rIns="429876" bIns="214938" anchor="ctr"/>
          <a:lstStyle>
            <a:lvl1pPr defTabSz="841375"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GB" altLang="sv-SE" sz="41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" name="Rectangle 57">
            <a:extLst>
              <a:ext uri="{FF2B5EF4-FFF2-40B4-BE49-F238E27FC236}">
                <a16:creationId xmlns:a16="http://schemas.microsoft.com/office/drawing/2014/main" id="{EA7E5AB7-1B6C-9B44-A4F4-C05AD3C510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98" y="16313931"/>
            <a:ext cx="12837600" cy="665667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9876" tIns="85975" rIns="429876" bIns="214938" anchor="ctr"/>
          <a:lstStyle>
            <a:lvl1pPr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GB" altLang="sv-SE" sz="41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Rectangle 31">
            <a:extLst>
              <a:ext uri="{FF2B5EF4-FFF2-40B4-BE49-F238E27FC236}">
                <a16:creationId xmlns:a16="http://schemas.microsoft.com/office/drawing/2014/main" id="{C48CFF27-4D98-A240-B556-C52FEA6A5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00" y="4843796"/>
            <a:ext cx="12835723" cy="10945146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9876" tIns="85975" rIns="429876" bIns="214938" anchor="ctr"/>
          <a:lstStyle>
            <a:lvl1pPr defTabSz="841375"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GB" altLang="sv-SE" sz="41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20657983-6D10-5045-BB0C-6AA19238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4841" y="26758421"/>
            <a:ext cx="7992888" cy="27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8695" tIns="85735" rIns="428695" bIns="214345">
            <a:spAutoFit/>
          </a:bodyPr>
          <a:lstStyle>
            <a:lvl1pPr defTabSz="841375"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sv-SE" sz="2900" dirty="0">
                <a:latin typeface="Arial" panose="020B0604020202020204" pitchFamily="34" charset="0"/>
                <a:cs typeface="Arial" panose="020B0604020202020204" pitchFamily="34" charset="0"/>
              </a:rPr>
              <a:t>Karolinska </a:t>
            </a:r>
            <a:r>
              <a:rPr lang="en-GB" altLang="sv-S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Institutet</a:t>
            </a:r>
            <a:endParaRPr lang="en-GB" altLang="sv-SE" sz="2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sz="2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Yuliya Leontyeva</a:t>
            </a:r>
            <a:endParaRPr lang="en-GB" altLang="sv-SE" sz="2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sz="2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PhD student, Medical Epidemiology and biostatistics</a:t>
            </a:r>
            <a:r>
              <a:rPr lang="en-GB" altLang="sv-SE" sz="2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(MEB)</a:t>
            </a:r>
          </a:p>
          <a:p>
            <a:pPr eaLnBrk="1" hangingPunct="1">
              <a:buNone/>
            </a:pPr>
            <a:r>
              <a:rPr lang="en-GB" altLang="sv-SE" sz="2800" b="0" dirty="0">
                <a:solidFill>
                  <a:srgbClr val="000000"/>
                </a:solidFill>
                <a:latin typeface="Arial" panose="020B0604020202020204" pitchFamily="34" charset="0"/>
              </a:rPr>
              <a:t>Email: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yuliya.leontyeva@ki.se</a:t>
            </a:r>
            <a:endParaRPr lang="en-GB" altLang="sv-SE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D566BDD7-4C5B-0D43-82F2-4C1C54573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00" y="16523932"/>
            <a:ext cx="12837600" cy="55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8695" tIns="85758" rIns="428695" bIns="85735">
            <a:spAutoFit/>
          </a:bodyPr>
          <a:lstStyle>
            <a:lvl1pPr defTabSz="841375"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sv-SE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of the study</a:t>
            </a:r>
            <a:endParaRPr lang="en-GB" altLang="sv-SE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evaluate the existing approach of estimating standard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errors (SE) of 5-year RS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LLE in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comparison to if uncertainty in the expected mortality is taken into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account. </a:t>
            </a:r>
          </a:p>
          <a:p>
            <a:pPr>
              <a:buNone/>
            </a:pP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was performed with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different levels of stratification and sizes of the general population used for creating expected mortality rates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969D98E4-D35A-CA41-832B-F42095C8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00" y="5168693"/>
            <a:ext cx="12837600" cy="113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8695" tIns="85735" rIns="428695" bIns="85758" anchor="ctr" anchorCtr="0">
            <a:spAutoFit/>
          </a:bodyPr>
          <a:lstStyle>
            <a:lvl1pPr defTabSz="841375"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sv-SE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eaLnBrk="1" hangingPunct="1">
              <a:buFontTx/>
              <a:buNone/>
            </a:pPr>
            <a:r>
              <a:rPr lang="en-US" sz="4000" b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relative survival ratio (RS)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is often used in population-based cancer studies to estimate cancer-specific survival without requiring cause of death information.</a:t>
            </a:r>
          </a:p>
          <a:p>
            <a:pPr eaLnBrk="1" hangingPunct="1">
              <a:buFontTx/>
              <a:buNone/>
            </a:pP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Instead, other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cause (or expected) mortality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is assumed to be the same as the mortality in the general population, given a specific covariate pattern and obtained from population life tables.</a:t>
            </a:r>
          </a:p>
          <a:p>
            <a:pPr eaLnBrk="1" hangingPunct="1">
              <a:buNone/>
            </a:pPr>
            <a:r>
              <a:rPr lang="sv-SE" altLang="sv-SE" sz="4000" b="0" dirty="0"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sv-SE" altLang="sv-SE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sv-SE" altLang="sv-SE" sz="4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altLang="sv-SE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v-SE" altLang="sv-SE" sz="4000" b="0" dirty="0">
                <a:latin typeface="Arial" panose="020B0604020202020204" pitchFamily="34" charset="0"/>
                <a:cs typeface="Arial" panose="020B0604020202020204" pitchFamily="34" charset="0"/>
              </a:rPr>
              <a:t> population </a:t>
            </a:r>
            <a:r>
              <a:rPr lang="sv-SE" altLang="sv-SE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sv-SE" altLang="sv-SE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r>
              <a:rPr lang="sv-SE" altLang="sv-SE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altLang="sv-SE" sz="4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sz="4000" b="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sv-SE" altLang="sv-SE" sz="4000" b="0" dirty="0">
                <a:latin typeface="Arial" panose="020B0604020202020204" pitchFamily="34" charset="0"/>
                <a:cs typeface="Arial" panose="020B0604020202020204" pitchFamily="34" charset="0"/>
              </a:rPr>
              <a:t>, is </a:t>
            </a:r>
            <a:r>
              <a:rPr lang="sv-SE" altLang="sv-SE" sz="4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in </a:t>
            </a:r>
            <a:r>
              <a:rPr lang="sv-SE" altLang="sv-SE" sz="4000" b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sv-SE" altLang="sv-SE" sz="4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sz="4000" b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expectancy</a:t>
            </a:r>
            <a:r>
              <a:rPr lang="sv-SE" altLang="sv-SE" sz="4000" b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(LLE). LLE </a:t>
            </a:r>
            <a:r>
              <a:rPr lang="sv-SE" altLang="sv-SE" sz="4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sv-SE" altLang="sv-SE" sz="40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sv-SE" altLang="sv-SE" sz="4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altLang="sv-SE" sz="40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sv-SE" altLang="sv-SE" sz="4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sz="40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expectancy</a:t>
            </a:r>
            <a:r>
              <a:rPr lang="sv-SE" altLang="sv-SE" sz="4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general population and </a:t>
            </a:r>
            <a:r>
              <a:rPr lang="sv-SE" altLang="sv-SE" sz="40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sv-SE" altLang="sv-SE" sz="4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sv-SE" sz="40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expectancy</a:t>
            </a:r>
            <a:r>
              <a:rPr lang="sv-SE" altLang="sv-SE" sz="4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cancer patients. </a:t>
            </a:r>
            <a:endParaRPr lang="en-US" sz="4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expected mortality is assumed </a:t>
            </a:r>
            <a:r>
              <a:rPr lang="en-US" sz="4000" b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known (fixed),</a:t>
            </a:r>
            <a:r>
              <a:rPr lang="en-US" sz="40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i.e. measured without uncertainty. </a:t>
            </a:r>
            <a:endParaRPr lang="sv-SE" altLang="sv-SE" sz="40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sv-SE" altLang="sv-SE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sv-SE" altLang="sv-SE" sz="36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Rectangle 54">
            <a:extLst>
              <a:ext uri="{FF2B5EF4-FFF2-40B4-BE49-F238E27FC236}">
                <a16:creationId xmlns:a16="http://schemas.microsoft.com/office/drawing/2014/main" id="{43B0C4AF-1626-2F4C-A860-E69D0EDC4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0" y="25475362"/>
            <a:ext cx="28909109" cy="475513"/>
          </a:xfrm>
          <a:prstGeom prst="rect">
            <a:avLst/>
          </a:prstGeom>
          <a:solidFill>
            <a:srgbClr val="870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9876" tIns="85975" rIns="429876" bIns="214938" anchor="ctr"/>
          <a:lstStyle>
            <a:lvl1pPr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GB" altLang="sv-SE" sz="41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Rectangle 47">
            <a:extLst>
              <a:ext uri="{FF2B5EF4-FFF2-40B4-BE49-F238E27FC236}">
                <a16:creationId xmlns:a16="http://schemas.microsoft.com/office/drawing/2014/main" id="{C5E8EB67-A4B8-DB45-9D5E-4C8118DF1D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09" y="254152"/>
            <a:ext cx="42361500" cy="4224338"/>
          </a:xfrm>
          <a:prstGeom prst="rect">
            <a:avLst/>
          </a:prstGeom>
          <a:solidFill>
            <a:srgbClr val="870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9876" tIns="85975" rIns="429876" bIns="214938" anchor="ctr"/>
          <a:lstStyle>
            <a:lvl1pPr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GB" altLang="sv-SE" sz="41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4ABA303B-F01B-234C-8434-B7B94BB8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03" y="702359"/>
            <a:ext cx="41401089" cy="276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9111" tIns="85813" rIns="429111" bIns="214555">
            <a:spAutoFit/>
          </a:bodyPr>
          <a:lstStyle>
            <a:lvl1pPr defTabSz="841375"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sz="8000" b="0" dirty="0">
                <a:solidFill>
                  <a:srgbClr val="FFFFFF"/>
                </a:solidFill>
              </a:rPr>
              <a:t>Assessing the impact of including variation </a:t>
            </a:r>
            <a:r>
              <a:rPr lang="en-US" sz="8000" b="0" dirty="0" smtClean="0">
                <a:solidFill>
                  <a:srgbClr val="FFFFFF"/>
                </a:solidFill>
              </a:rPr>
              <a:t>in general </a:t>
            </a:r>
            <a:r>
              <a:rPr lang="en-US" sz="8000" b="0" dirty="0">
                <a:solidFill>
                  <a:srgbClr val="FFFFFF"/>
                </a:solidFill>
              </a:rPr>
              <a:t>population mortality on standard errors </a:t>
            </a:r>
            <a:r>
              <a:rPr lang="en-US" sz="8000" b="0" dirty="0" smtClean="0">
                <a:solidFill>
                  <a:srgbClr val="FFFFFF"/>
                </a:solidFill>
              </a:rPr>
              <a:t>of relative </a:t>
            </a:r>
            <a:r>
              <a:rPr lang="en-US" sz="8000" b="0" dirty="0">
                <a:solidFill>
                  <a:srgbClr val="FFFFFF"/>
                </a:solidFill>
              </a:rPr>
              <a:t>survival and loss in life expectancy</a:t>
            </a:r>
            <a:endParaRPr lang="en-GB" altLang="sv-SE" sz="80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09" descr="data:image/png;base64,iVBORw0KGgoAAAANSUhEUgAAA5gAAASnCAYAAACAQ9dLAAAgAElEQVR4XuydA7QkyfZ3Y2xbb2xbb+yZN7Zt27Zt235j27Zt29Pf2vG+6H9OdmbpVnVX3dq51qyee29lZMSOExHnF+dE1kB9+vTpE7wkIAEJSEACEpCABCQgAQlIQAI9JDCQArOHBL1dAhKQgAQkIAEJSEACEpCABCIBBaaG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rGfgv58ssvw6uvvhqmn376MNxww7XoKb2z2D///DM899xzYYwxxgjjjjtu72ykrZKABCQgAQlIQAIFBH777bfwzDPPhF9//TX+dZhhhgmTTDJJGHHEEcNAAw3U9sz69OkTPvzww/DWW29FX27KKafsp859+oTwyy8hDDVUCB3QpLZn3m4VVGC2qEceeuihsOWWW4bLL788TD755C16Su8s9uOPPw4bbLBBOPjgg8PMM8/cOxtpqyQgAQlIQAISkEABga+++iqsueaaYY455gjzzz9/+Omnn8L5558fJp100rDHHntEwdnKi43+k046Kbz00kvhiCOOCCONNFJdj7vvvvvCCSecEH056kobstcDD4Sw224hDD54CF99FcL++4ew3HL/JzRfey2EvfYKYa21Qlh22boe7YfbhIACs0Ud0b8E5oknnhhbsPXWW7eoJY0V+80334Rdd901bL755mHGGWesq5Cnnnoq7LnnnuGcc84JY489dl33+mEJSEACEpCABCTQyQSSwFx77bWj0OTCr9pwww3DeuutF5ZZZpmWNg8flmdNOOGE4aKLLgqjjDJKXc878MADw/jjjx/WWWedfu778ssQdtophF13DYHA5t13h7DLLiGcf34IU0/9v6gmf7v88hCOOSaE/9/8up7vhwc8AQVmi/qgksD8+++/w4svvhhefvnlMMUUU4TpppsuDDzwwIGUiGeffTa88847YZZZZgkTTzxxTIV47733ApMNu0CffPJJTBudYIIJYhmnnHJKbMEaa6wRRh555PDHH3/EtNxBBx00lkeKBWkVlPPEE0+Ev/76K+6I8fPrr78ePzvUUEPF37/wwgtxl4r/SFH96KOPwlRTTRWmmWaaWL+yi501ymbym3feeQOpEbfddltA/CJ8p5566jDttNOGQQYZ5B9F/PLLL7ENpFBkORD1vfPOO8Pxxx8fhh566Bb1kMVKQAISkIAEJCCB9iNQJDB/+OGHmBm32GKLhRVWWKGv/4QInGGGGcIQQwwRG8K9+JcczxphhBFiqip+Jn4hvtoXX3wR5pprrjDOOOMUNhxfDt+NzzzwwAMxklkmMJP/ly3zlVdeCccee2wMECy++OIxyJDqxgNJjf3ggxB4PG7hhx/iw4Zw6KEhzD13CNdfH8Ktt4bA6bLpp1dgtp911lYjBWZtnOr+VJnARMghnJ5++umw1lprhauuuiosvPDCYaGFFgrbbLNNFHOzzTZbTIWYaaaZwrbbbhsuu+yyGAncf//9w+CDDx5OPfXUcMEFF0TRlxWYww8/fNhpp51iOgMC9fHHHw/HHHNM2HnnncNuu+0WVlpppTDkkENG8UdZpFlsttlm8dmIWp5x9NFHhwcffDB+jt0nfmb3bLXVVitk8Nprr4Uddtgh7qZxzz333BOfdcMNN4RHHnkkljneeOMV5t+ffvrpcdJiAtxnn33CXnvtFZZccslYNyaj3XffvW7u3iABCUhAAhKQgAQ6mUASmCuuuGIUk2zIX3zxxeGxxx6LPiBCkc15fD2yvdikxxf77LPPwhZbbBGWX375gH/27rvvxkgkgYn99tsv+pgEDvAxjzzyyJhym70IEJx11lnxXqKPhx56aKnAfPPNN6OPh2851lhjBXw6oqs8A4HJRYpsXmDm++X++0M44IAQzjorhMEGC2HTTUPYb78QbrklhIkmUmB2qh0rMFvUc2UCk2gkAxBxSYTygw8+iBMGZw0RZyeffHLcdWJwIzjJYX/yySfD1VdfHc4+++xA9BPBt/fee4e55547kIbAxc9MDAzqb7/9NqaYcoYRkfj999/HyYhJhijihRdeGNZdd93wxhtvxPz6ww47LP7u+eefj+I0u9NE+exm8RnEbfZi52qrrbaKExQ7XeyuMTEhSq+88sr40VpE4s8//xyFNDn6CFV26JiwWp0C0qKut1gJSEACEpCABCTQMIEkMEcbbbQo2Lj4Fz8pf/4S4XnddddF/4usMHxFMsjw8diw5/f4pPiTiFAyw+644474fpB8CivRR4IS+JL4m4jSoggm/iY+Jv4bfiK+Jc9AkJ533nlRBCfftBIEzlqSHst5zFlnDeGww0IgELvDDiEccogCs2EDaoMbFZgt6oQygZkifptsskmM3HER+bvllluiQEtCjhfdICQPOuiguANFmgIDnsFcJjApi/J33HHHKNiIbhLBJH+eN5EtssgifVtLSgWTB5MNEwifY6JZcMEFo9DkXoQqqbJMaDybVNrslZ616aab9n1TLm1h0tpll13C0ksvXSoSEadEZu+9996Y9kt67vXXXx9GHXXUAJvjjjsupnR4SUACEpCABCQggW4iUJQim20/fiEiMr2pFd8JoUlAYKONNgrrr79+9Ac5DoXI5OjR3XffHTjTma6it7siEIlEEjjgmBVRSqKjRDuzL10korr99ttHf49/ufAdCYxw/xVXXFFVYD71VAi8RoQX/Iw/fghvvhkCyXJEMYcfPoT33guBU1JLLRXCnnviK3eTBXR+WxWYLerDMoHJ4CelABGFmGMXiCgmEwHRQ3Z+yIu//fbbYySQn5kUahWYpOAymSDeSGvdd999o3C79dZbo0hk5+u7776LZy4RuHyWs5hc7Dj9+OOPYeONN447U6To8vdPP/20UGCm9AjqiRhkMiIPn9TdVAbnAvLX77//HiOupM6SykGElrTac889N543ZYIjosqE6SUBCUhAAhKQgAS6iUAlgUlWGj4kwQY28jkydckll0SBSdSSTDgy5fDxeP8FWWkcmSKAQfBgzDHHjCm3BBFIbS278GOJTlJu0RlMIqX3339/FLpk3hEpffjhh2PEk6AFF75e0UVa7CWXhEAS3mij9fsJXvSDbp1nHlNkO9XuFZgt6jkG5hJLLBEPXqfIH99fhHhiUHP+kTOTiL3ZZ589Cixy4hF5CCvEGsKNF/IwuMsEJkKSdFgmCSKX5N2zi0TqKmXxgh0mEiKCN910U3w5EOct+RuiMNUT8UkKLZ8l+kjkEqGL8OVMaFEEk9dYn3nmmTEdg5z+999/P56l5KVCREOJmvJ72pF9xXUSwaR08FmitZNNNlmcFJkkeSYT4aOPPhoFMu33bbItMlSLlYAEJCABCUigrQhUEpj4UAg4NuLxMRGViEl8JQICq6++evy+THxPXv7IuzY4xoR/hRhEdJI1RoYcL+FpVGCSiYavRgYeabf4eUcddVSMfmaPb+XL52tJeDPsbbf98y8PPvi/l/xwKTDbyhwbqowCsyFszbmJwcnOEm/2ShdpqwizWt+eSgSUqCORyfSmV85VMtEgzrLnKRGECNdq359UVGalFlMu/5Eemy6EKjn5+XOb6e/1PqM5xC1FAhKQgAQkIAEJdD6BvA+ZzQ5DVOJPEpwgvZW0Vd7Jwe+4b9hhh43ps824inzAZpRrGZ1NQIHZ2f33j9pzhpMD2uTaL7vssvErQ7wkIAEJSEACEpCABHo3ATbuL7300ngsiiwyNv3vu+++8PXXX4fDDz+8anChd9Oxdf2bgAKzfxNv4fMQmKS2knpb7bsrW1gNi5aABCQgAQlIQAISGAAEPv/883jUiFRajk/xjQXZTLkBUCUf2YUEFJhd2Ok2WQISkIAEJCABCUhAAhKQQCsIKDBbQdUyJSABCUhAAhKQgAQkIAEJdCEBBWYXdrpNloAEJCABCUhAAhKQgAQk0AoCCsxWULVMCUhAAhKQgAQkIAEJSEACXUhAgdmFnW6TJSABCUhAAhKQgAQkIAEJtIKAArMVVC1TAhKQgAQkIAEJSEACEpBAFxJQYHZhp9tkCUhAAhKQgAQkIAEJSEACrSCgwGwFVcuUgAQkIAEJSEACEpCABCTQhQQUmF3Y6TZZAhKQgAQkIAEJSEACEpBAKwgoMFtB1TIlIAEJSEACEpCABCQgAQl0IQEFZhd2uk2WgAQkIAEJSEACEpCABCTQCgIKzFZQtUwJSEACEpCABCQgAQlIQAJdSECB2YWdbpMlIAEJSEACEpCABCQgAQm0goACsxVULVMCEpCABCQgAQlIQAISkEAXElBgdmGn22QJSEACEpCABCQgAQlIQAKtIKDAbAVVy5SABCQgAQlIQAISkIAEJNCFBBSYXdjpNlkCEpCABCQgAQlIQAISkEArCCgwW0HVMiUgAQlIQAISkIAEJCABCXQhAQVmF3a6TZaABCQgAQlIQAISkIAEJNAKAgrMVlC1TAlIQAISkIAEJCABCUhAAl1IQIHZhZ1ukyUgAQlIQAISkIAEJCABCbSCgAKzFVQtUwISkIAEJCABCUhAAhKQQBcSUGB2YafbZAlIQAISkIAEJCABCUhAAq0goMBsBVXLlIAEJCABCUhAAhKQgAQk0IUEFJhd2Ok2WQISkIAEJCABCUhAAhKQQCsIKDBbQdUyJSABCUhAAhKQgAQkIAEJdCEBBWYXdrpNloAEJCABCUhAAhKQgAQk0AoCCsxWULVMCUhAAhKQgAQkIAEJSEACXUhAgdmFnW6TJSABCUhAAhKQgAQkIAEJtIKAArMVVC1TAhKQgAQkIAEJSEACEpBAFxJQYHZhp9tkCUhAAhKQgAQkIAEJSEACrSCgwGwFVcuUgAQkIAEJSEACEpCABCTQhQQUmF3Y6TZZAhKQgAQkIAEJSEACEpBAKwgoMFtB1TIlIAEJSEACEpCABCQgAQl0IQEFZhd2uk2WgAQkIAEJSEACEpCABCTQCgIKzFZQtUwJSEACEpCABCQgAQlIQAJdSECB2YWdbpMlIAEJSEACEpCABCQgAQm0goACsxVULVMCEpCABCQgAQlIQAISkEAXElBgdmGn22QJSEACEpCABCQgAQlIQAKtIKDAbAVVy5SABCQgAQlIQAISkIAEJNCFBBSYXdjpNlkCEpCABCQgAQlIQAISkEArCCgwW0HVMiUgAQlIQAISkIAEJCABCXQhAQVmF3a6TZaABCQgAQlIQAISkIAEJNAKAgrMVlC1TAlIQAISkIAEJCABCUhAAl1IQIHZhZ1ukyUgAQlIQAISkIAEJCABCbSCgAKzFVQtUwISkIAEJCABCUhAAhKQQBcSUGB2YafbZAlIQAISkIAEJCABCUhAAq0goMBsBVXLlIAEJCABCUhAAhKQgAQk0IUEFJhd2Ok2WQISkIAEJCABCUhAAhKQQCsIKDBbQdUyJSABCUhAAhKQgAQkIAEJdCEBBWYXdrpNloAEJCABCUhAAhKQgAQk0AoCCsxWULVMCUhAAhKQgAQkIAEJSEACXUhAgdmFnW6TJSABCUhAAhKQgAQkIAEJtIKAArMVVC1TAhKQgAQkIAEJSEACEpBAFxJQYHZhp9tkCUhAAhKQgAQkIAEJSEACrSCgwGwFVcuUgAQkIAEJSEACEpCABCTQhQQUmF3Y6TZZAhKQgAQkIAEJSEACEpBAKwgoMFtB1TIlIAEJSEACEpCABCQgAQl0IQEFZhd2uk2WgAQkIAEJSEACEpCABCTQCgIKzFZQtUwJSEACEpCABCQgAQlIQAJdSECB2YWdbpMlIAEJSEACEpCABCQgAQm0goACsxVULVMCEpCABCQgAQlIQAISkEAXElBgdmGn22QJSEACEpCABCQgAQlIQAKtIKDAbAVVy5SABCQgAQlIQAISkIAEJNCFBBSYXdjpNlkCEpCABCQgAQlIQAISkEArCCgwW0HVMiUgAQlIQAISkIAEJCABCXQhAQVmF3a6TZaABCQgAQlIQAISkIAEJNAKAgrMVlC1TAlIQAISkIAEJCABCUhAAl1IQIHZhZ1ukyUgAQlIQAISkIAEJCABCbSCgAKzFVQtUwISkIAEJCABCUhAAhKQQBcSUGB2Yad3epN/+umncP/994cFF1wwDDHEEJ3eHOsvAQlIQAISkECHEXj77bfD559/HuaYY44Oq7nVlUDrCSgwW8/YJzSRwPfffx8uvPDCcPXVV4eLLroojD322E0s3aIkIAEJSEACEpBAOYE+ffqE9957Lxx44IFhjDHGiP8OMsggIpOABDIEFJiaQ0cRYMfwkUceCZdddlk4/fTTFZgd1XtWVgISkIAEJNDZBP7888/w3HPPhRtvvDH8/vvvCszO7k5r3yICCswWgbXY1hF47bXXwh577BFOPPFEBWaTMLNgfvjhh+Hdd98N00wzTRh11FHrLvnHH38Mb775Zrxv2mmnrWtHtyf31l3RNr/hl19+Cdj4r7/+GmacccZemwb+1Vdfhdtvvz0MM8wwYaGFFor/VruaYafVnuHfO4tA/7KJ/vWczqLfHrUlovjqq6+Gxx57LEw55ZRh1llnDQMPPHDfyv3999/h008/DW+99Vb417/+FcYff/zSitczL1188cXhpZdeUmC2hxlYizYjoMBssw6xOtUJNFNg4syT2jL44INXf3CbfYKd07333jum6pxxxhlh+OGHb7iGaUd2ww03DCeffHKYe+656y7ru+++C2eeeWYUmccee2wYaqihai6j1ntvuummsP3224crrrgizDDDDDWX30kfxCYvvfTS2EYcmFFGGaW/V7/V44KNjJ133jlssskm0Ybp01VXXbWfdmLjf/31V19baoadNgMmDi2bIoji5Mg2czyW1XFAPbcZzFpVRqtsQtv7Z4+1s+1df/314d577w2zzDJLXHvIcJpkkkn+ITDfeeedsO2224bVV189rLnmmuHZZ58Nq6yySvz8UkstFT9b67yUClZgtmpUW25vIKDA7A292GVtaKbAvOCCC8LEE0/ckKAa0NhZ8B988MHw7bffhiWWWCIMOuigPaoSO7csvDj8jQhMHs6C+8ADD9QtMGu994MPPgh33XVXWGaZZcLII4/co/a2880PPfRQ3BUfUAKz1ePi8ssvD/fcc0+0E6ILvKyryH55mRd9jl2mqxl22tO+//nnn8MRRxwRtt56674bAM0ej0V1HFDP7SmvVt/fCpvQ9v7Za+1qe2R67LjjjmGuueaK4pGXAA477LBhoIEG+kcD2DRjI2ueeeaJ88nXX38dbrjhhpg9Md5448XP1jovKTBbPaItvzcQUGD2hl7sojY8+uij4dprrw3sWC677LJho402CpNOOmlDBH777bewyy67xF3MRgVVQw9u05ua4aS1WmC2KbqmV2tACsz+MS5qsRMEGwKUl2i0m8AkGrLPPvuE4447rr9GmAfUc5tu4E0usBlzV7ZK2l6/HdSutpcXjmWmVcvnapmXKJ/oNi8avPnmmwNcVltttbDeeutFYeslAQn8j4ACU0voeAJPPPFEuO+++8Jkk00Whh566HgWA/HJriQpL0T5SGcbbrjhwnLLLRfT2r788sv4kqDDDz88/se5jXT2kIXo1ltvDfzLW2sXX3zxMMEEEwQcb57zww8/xAWGyMpKK60UJppookKGZc/m/muuuSZ88803Yb755gtPPvlkGHPMMWMUknTdxx9/PLbhjz/+iOKZHdfseZL0MF54RD3521prrRVwiiiXsyaLLbZYeP311+MziNDOP//8fSNE77//frjllltiMaTVLrrootFJzjpppBqRjvrGG2/EOnKmhbbDGk4ppYjoE+deOIcywggjxHOcRJhTimwZS55d7d48VLhRbxb0FVZYIZ6lSXXkNfHssNMnnB+FZVmKLs9FwGED1I86L7LIIvG8Y1F9YcMLHUjFI8o2/fTTR1t48cUXYxUnnHDCMProoxfaTJltjjPOOLEOpDfTR9NNN90/+rmawOT5qe18XQ9pydgqtjjvvPP2PbdZrw3Sz2effXY/44JocRmzIuNPZ6KeeuqpMNhgg8X/sEnG3iuvvBIjBTDdfPPNw+STT97PmSj6mhRhorg4btgvnDk7lex0hx12iNH7IhvHBtmMIr12tNFGizZe6SuNyj4PP8Yj0RCei02Rms2cwfjbc889Y/nYzkcfffSP8cg45CUg3MMGFuOcfltggQVi9P22226L0RbKm2222eIzkm0W2QW8ankuTi7PYd7DxonwMDfOPvvscU5pZMwUjcVqc02ltmCv9bKhDmX9lJ27GEvVxmulM3jaXr9z0oC2vUr2zPrDesO8vPDCC8d/WevzV1Zgsm7ffffd4fnnn4/rG+tH0bzEGlPretzxjpQNkECTCSgwmwzU4vo/AZzZgw8+OFx11VXxxT+nnnpqWHLJJaMwxAndYostonN11llnxQWF1DacPpwVzn1lzxzi8BHVnHPOOWPUBAeTn4888siYmjnSSCNFcYPYOOqoo8Lyyy8fHeT8hWNX7dmUTz1xTs8555zo2N95553xOz6PPvroKGZ222236FwjmIsuBNfxxx/fN5USsbTGGmtEEYgzSj0557bZZpvFVCAWUc6+0R6czmOOOSZ88skn4bDDDovCOZsiy7nILbfcMoo1fk9ZONQ4sKTRwoqfqf/aa68dnVfY4min1Mcyljjlle4tE4epfYceemh02lMdEZcnnHBCdPZ5Jk4m50mLLvoRO9huu+3in7GLqaaaKjr6ZfVFINFGUqyWXnrpKAQOOuigmJaFc7LrrrsW2gyObJFtIpbOO++8cMghh0Thw9kgBBg74VzVBCafQVjRRjYn6GuYYTf0J8/EoarXBrFDUsfy46KMWVnkn80IsgwQiIhKnDnS0agXP9cSKUiiAe5FEUzEdJGN8+yTTjopzgVEP7FFNm622WabftLm4Fj2+ZVXXjmWv99++8Vxj83wUqKddtop1p+vS8qnMOfHIz/D8pRTTonjEpHJWFxnnXWiuP7444/jv/Tb1FNPHfu9kl3U8lw2ehjX4447bkwZRGQzLtkk42c2IhjX9YyZonFUba6p1pZ62VTqV2w2O3cxBxWNV8YqIqRowy7bRm2v3zlpQNke604le2YDJZv6WuaB5COY+fWN+7Lz0pBDDhnPwtezHvd/78cnSqB9CSgw27dvrFkdBFgYOOSP2CKKyZVelsKO5swzzxydN5zFSy65JAqRIoGJI73vvvvGhQZxkBYlog44g0StEEY4a+zqjjXWWNHBz1/Vnp0cGN6GS8SJC2GA48m5Ls4YpgXv4Ycfjg4oC17+yguRVC5nUojKZRdVHGaEIc42jj9OFoKWaCxinGhQ1kkrSiniPi7KgRWCIft9pNkFmnqXsSTKWOneMoGZT4VLdUTkbrrpprFu2ToWmRBCh5ciIRAR4kREuYjsltU3vQyCyBLOOk4PZSDeiZSV3Ye4KLJNyiGSRJ9gi9QZIUA5RLJqEZhF/UNbiGYfcMABUfziIJXZf5ENwqFoXJQxK0pPT8IX4YQNcuHMkc6OwGGDphkCs8jGyVDYaqut4gYDTicXLNmQQBAiFLMXmyRln0f8I9ARhGyysJH19NNPx/Fa5mzn+42f99prr/h5vrMXtoFkRjMAACAASURBVNgpmyHUMW/P1eyilufypkzSd9ksSN8TTCQZXueee26cr2BTz5gpGkeV5hrmkWptqYcNmz+V+pUNn+zclVJcs+OVeZ/5tVIkO7WzmsDU9v7vxWNZm2+F7RFBrMWe09nKMrchP18WzZ/ZeYn1sN71uA6XxY9KoNcTUGD2+i7ujgaWvc0NR+G6666L4gmBxltOSc8j6ljkSFMO0b2NN944RlpwVLiXiCYRP4TeaaedFlNwcNIQGJXEUNmzqRf3IihwNLOOPeIypd3iAJNOt+KKKxa+6bZMYKYX9WQXUUQkThhRJ/6ev8rEW3bhzoo3/p/nZ6M42QWaFLoylnfccUfFe+sVmGV1LLJ+mCAOiWwRtUVA4DASUSmrL5EP0oARTUTI6RdSIOmrSjbDfUW2mVJIEW44/Hy3K1dKLW5UYKY+JO1r9913jwKmHhssE5hlzIpetFQ0rpIdkhqM7TVDYFaycdLCSfflIr0O3gjv/BmpxKvo84wVUpzZlOLFVWQr4OgidmoReqRW5/sRNkRSEZjMQfkxV80uankuafP56Gq2T2aaaaZ+Ij7VNmUqCcyifoBdtbbUw2aKKaaIc1dZv9LH+ReUlY3XWlbEagJT2ysWmK2wvSKbr2bPZfN+NtJZTWCy4cgGYT3rcS225Wck0C0EFJjd0tO9vJ0sQpyJygonzg8i4nAQcbhxaEgN47M4Kuxup1RAUiTTeUZSJlOUM4uNCCnOGU4qZSNKKD9FG7OfrfbsFDmhbinFlnNJpEiSDpSimtW6rR6BST1pP1GnZghMzrDywqUygYl4KmNZ7d5WCkyiUIg6os9Epffff/94BpdoT1l9k1AhhZbUQ+qH6KcMNiwq3Vdkm7xGnzOGiFXSOHHwSesj0sbmBeeKqr1FtshB+uKLL2IqJmeMOJtZyf6LbDAvMNO4wEaLmKUoYdZOi+yYdEzSgNk4QfjWKzBhjVAmQkm9yyLtpJyTGknEmehDtYtoa9nn2UDgTC9ClWcyJ7AxwibVf//7374ijjR6rpQlke23ekQUGz/V7AJbS+Kx7LlkJeTtkTPd2AWpukS08ymFrRCY1dqSt/FK4hs7rNSvRS/5SS+rYlyzWZjGazWb4O9Zgant/W9OGlC2VzS/VrPnZghM5uN61+NabMvPSKBbCCgwu6Wne3k7i5z4/M4nziHnDxEUXDiOOKqkSuLkc8aHc4qk8pEex4s3uEjRwXHnDBZ/T7+nfM5JFn1/X7Vn//vf/44pX1mBiUNE+i0OEQ4gqZI4wKSgklZX9F2d9QhM2so5T1Iz+Zd0QZ5JRJYXqZD2mXXcs69/5/dJkCASEKjZCAHnx7gQjs8880yMxH322WelLEkxTtHAontbKTDpG8onVZMLhpyzIX2zrO/TS40QzYhMzvWSykwf4ehXui9vm/loHqmx8OQcGRsLCBXO8NYqMEmFTWKKdhBlQwRht9lIVt7+i2wQHoju/Lgg+l/EDLGYv4rsmNRdzouSXswLpGoRmESX2RDhbCrCkbOJ/Jw/K5wV2ogoooNsNvEs0iGzNs75xOxFlK3s8wg+RC19QzmIDtgyX3CWkmwG2sG8QTp9TwVmiiymKG+RXRBVqfZc+OTtkWwCBB/jk76sJDBhgkhl/Ff6+qNKGQ+MLZ5RqS15G68kMLHxSv2an7tSH5PGjzBl3ufMNeOVdGHOoiMcy+YZba/fOal/2F6Rm1I0v1az52YITI6Q1Lse93I3y+ZJoC4CCsy6cPnhdiTAWUicPhweooo46ey4EkXkjCMOBumt6QU6fAEzgoEX/yCEcOSIRCF0cH75AmYc9HXXXTc6p5S//vrrx8++/PLLfaN/OLyc0UKc5q9Kz+Y8Jw4wQheRRbSJCBoXIoOvPqC+CGBeg/6f//yn8KtYiMDiMOIEc56RNFHeTMmiiKONaCSaxHm8aaedNgpaUs2IbvCCDhx+xBXRKdqOeOJefo9gwWnmTY8IUs6RkcbJ9yNyZhOuOOCIGJxs0v5wQHhhEm+vpT6IAhy5Ipack6W8Svfmz0rh9GXrSD3pK9pH/RF8iA2ejfDnZSykNnPmNHvxTEQ7YgExT7os7YVDWd8TAeHinCzp09ybNhr4fdl98M/bJhFw+oydeVKk4YZdIVQ4F0ek+corr4yfwUZIba70VkSEPPypI044/UxqbqM2iLOeHxc4/2XMiuYE7JhoLPyxbV66g0OP7bMxgd2SdspLrHjpCmdy8xdCB0bYKJ+hTxnbyQbKbJyxQ59yLo+IJ5kJiL9sf2WfldJ/859HjJI+zTiiDxgH9B3nZj///PMoWhi7RFOwCV6ekx2PnO/lzCORT2wSFrz4iBdq0W5e3MUYYMwh6DfYYIO4iVVmF2xqUMdqz2XcwRgG1J9ILHVnY4S3HSO6Ko0ZWLHxxefyX1ifuGXHYlE/sBHApkI1G6+VDWOdObqoX7GvormLurJBh7Ck7WkjC1tk/uKFTYyTokvb++ec1L9sr2i+pn/IOimzZzKLeBkXGRasp4zz/NrBOp7snnWV9ZxxwTjgZzZDyLLIz0uIzFrX43b0jayTBAYkAQXmgKTvs1tOAEcBxw+RUfYdVXyFCX/P7mYX3ccCxMLF57n4io/8lzlnG1TLs8sA4PQSQcDJrfbGw0YgIhKJSCJcir7gPltm9rPUKc8KQYLDicBBrPNflnUlDtXubaRt1e6hDbSZf3nzbZ5xtX7DDogC5ful2n35emXbXhSdrtaObOSOiFGRvdRbp+wzs+OiGrNW2jHtzNtUNTb8vR4bL/o8/cN/9DP2zVjJ9hNiL9l9tTFUS33TZ6rZRa3P7UnfUxe+5w+RXPSW7FrbU60ttZZTNh9V447APP/886PwyIoOIv3MY9W+/1jb+2cP9S/bKxP91dbyRuyplntavR7XUgc/I4FOI6DA7LQes74SkIAEQog77pxr5Gtssl/jIRwJ9JQADjVp9ER6UvS+p2X2r/tJ8SZrgIwG/p9NAbI70sVmBdknRHqJinpJQAISkEDzCSgwm8/UEiUgAQm0lADRRVKP+Y8IE2fu0jnRlj7YwruCAKn2CEvO6XbaxXn59B21jBOOOmQjnaRbkpZOinKlDJROa7f1lYAEJNBOBBSY7dQb1kUCEpCABCQgAQlIQAISkEAHE1BgdnDnWXUJSEACEpCABCQgAQlIQALtRECB2U69YV0kIAEJSEACEpCABCQgAQl0MAEFZgd3nlWXgAQkIAEJSEACEpCABCTQTgQUmO3UG9ZFAhKQgAQkIAEJSEACEpBABxNQYHZw51l1CUhAAhKQgAQkIAEJSEAC7URAgdlOvWFdJCABCUhAAhKQgAQkIAEJdDABBWYHd55Vl4AEJCABCUhAAhKQgAQk0E4EFJjt1BvWRQISkIAEJCABCUhAAhKQQAcTUGB2cOdZdQlIQAISkIAEJCABCUhAAu1EQIHZTr1hXSQgAQlIQAISkIAEJCABCXQwAQVmB3eeVZeABCQgAQlIQAISkIAEJNBOBBSY7dQb1kUCEpCABCQgAQlIQAISkEAHE1BgdnDndWPVf/rpp/DQQw+Fb775Jsw111xh3HHHDQMNNFA3orDNEpCABCQgAQkMAAIfffRRePDBB8NII40U5phjjjD88MMPgFr4SAm0LwEFZvv2jTXLEfj+++/DVlttFZZeeukw5ZRTht133z1st912YaGFFpKVBCQgAQlIQAISaDmBZ599Nuy3335hn332CR9++GE488wzwxlnnBHGGmuslj/bB0igUwgoMDulp6xn+OKLL8IxxxwTNt544zDRRBOFiy++OLz00kvhwAMPDIMMMoiEJCABCUhAAhKQQEsJPPLII+Hee++NG9xc22+/fVhxxRXDIoss0tLnWrgEOomAArOTesu69iVAquyuu+4a02RXX31102Tb2Da+++678Prrr4fBBhssTDvttF23GdBJ7f/zzz/jjvy7774bpplmmjDqqKO2sWU1v2q//PJLbDt9NuOMM4Yhhhii9CG19itz1R133BF+++23sPDCC4dRRhml+RW3xIYJ/P333+Hxxx8Pr776aph99tnDFFNMUfN60u3jpWHovejGV155JWZTHXrooTGzyksCEvgfAQWmltBxBHACjzrqqOgE7LjjjmGooYZqyzb8/vvv4a+//mrb+iVoN910U9yBveKKK8IMM8zQI5Z9+vQJP/74YxhmmGHCwAMPHMvCET/++OPDxx9/HI499ti259EjAAU3d1L7cZife+65sOGGG4aTTz45zD333FVx4KAjooYddti+jjnp7JtsskkYf/zxY4bB4IMPXrWcdvgAc8v1118fzjvvvJghUUkM5vv1jz/+6KfNnBXfeuutw1prrRVOO+20KGBwRnvDBSsyRzqlb4uYM1+dcMIJcZ7G9u+///5w4YUXxnN1RVe+zY2Ml97Q9/2jDUXrZ6vXqnrb9d5778WN7vXWWy8stthiNW9M1PscPy+BTiSgwOzEXuviOpMmu8suu8RD9auttlp0btpVYOKsfPDBB2HNNdds6x6jjnfddVdYZpllwsgjj9yjuv7888/hiCOOiE511jnHWX/ggQe6UmACtJPa/9VXX0Wb3XvvvWsSmIzJU045JY7LNBZxvG+55ZYw4ogjhn//+98d5XjxEjFEcTWBme9XIvT5Nj/66KNh//33DxdddFEYeuihO16QZSeHCy64IEw88cQ12UiPJpUW3swGwNprrx1FP+KfKDObY2VXUZvrHS8tbE6vKrpo/ewfa1WtEEmTPeyww8LOO+8cpp9++jj3DTrooLXe7uck0OsJKDB7fRf3ngaykBMVwSkg1YzUlAknnDDsu+++bZd2yc440boxxhij7QVmMy3knXfeiS8+OO644xSYGbC9WWCSXkjUh42Fdt3sqcfGGxWYRW2vp6x66jigP4sQY0NhlVVW6WiBWY84LGtzPWUM6H7rlOf3j/WzbK2qhREbR2xw84JBfJDbb789+iG+cLAWen6mWwgoMLulp3t5O0lXu/nmm2OqE6k1vGl2yCGHjOl+RFPYWWSXkfNln332WaQx2WSTBRaKN954Iyy44ILhzTffDKT28QKheeedt+/5Kxa7dEaHNLhJJ500zDPPPDEFlNRAohaffPJJTBEksjrOOOOEK6+8MkZBSJ2Zf/754yJEuiBOyt133x1wShDKPGe66aaLEZ4nnngi3HffffFNdNTt+eefD6QfLrXUUmHssceOdaYunBUi4kjEBAFL3d9+++3w7bffxs/wrDHHHDM888wz4ddff41RpLKzjz/88EOsP4vtCiusEO+75pprwqeffhpTfjg7ST2JVNCOSju0sD788MNjXfbcc88w2mij9T3HhsCibRtssEF8MVNRu8oYl5lu6pcXXnghsoAvu95EIHjbMG3P2wSvkifNij6nr4i4sivOWcMllliir0AqsqfsvWxw0A5sgJc78G9Zv1L/WgQmfQF7eGNfL774YmwD9kF0JaUcY0O8Hv/LL7+Mf8dW+Du2mdpWZs/Y+I033hjbSdom9nv11VfHMYPDRP/nHeYym6UPqcchhxwSo3Obb755GH300aOtUXd4UB58yDRIZxF5FqmGs802WzzvRkp1ozYHWyKod955Z2TB+F922WWj7VHvWvo6jSnaQjv4mYhjvRFMxkq2zcwJ2N/5558fx8Mkk0wSz2i99tprcd6hrtRz0UUXrXjWkzYW3YO9wJmLuQ47oQ7MA4xTxiyObzV7oi9uvfXW2CfMf4svvniYYIIJYrnvv/9+nB+4sH/qCp/TTz89jnX+o03pvG5P+4I+Ywwzx2GjlEv5jPHsPM7nUtvT3Fo2T5SNF+yRPifCvO6668a5quzcLWOtrM1pvOywww6RfdF82UifF7EnK6Sna0gRY8Yi80u9817ZhlJay7DBEUYYIbz11lvRxlnLUmZLma1g1xzXyK+fZNdk1yrW4bKxwRxTaU5h7i5aq1hH2BSivxkP+Au8uAe78JKABOojoMCsj5efbkMCCEZSMjfbbLMothAqnKs58cQTo6PFGQkcRw7h41BcddVVYa+99opCDmeA82Y4wiw4LJhHH310FIwHH3xwvO/SSy+NTg+/p7zddtstii1EBrv4c845Z4xSPvzww3EX8+yzz45ik9+RfpVNkcVpxQnkPpyRTTfdNKZncdYNx41zWkQ+Tz311NiWa6+9NgqCk046KQonRBr/T9tYuCkHQUz7eTbOA+1kobznnntiWiopPJUiSyyia6yxRryPeqSfce5ggmNH5Bi+1XZoaR/RrLxzzs84ckXtqsQYsVB2cVbuuuuui+c7cWD22GOPWF/EOk4Mb/grsgkcqS233DKKS+wEJx+OOOjYQiV7QhTQp2wiINCI1vJ6+qeeeqq0X2sVmHwOoc9Lq2g3DivssV/EM+dkuXiTMt//yueoD5FDBAE/Y1OV7BkbwkmDWeojNiIoGwd68skn70dgVrJZ6oMjyHfCZc/XJltm04HfI0ZJuaVd8803XxSbjKOVVlop/tyozeEEMn4WWGCBmOLNy3T4ygBSdulXHOZKfQ1f6se4YZwwbrBfxny9AhORx/hNbWbM5SOY2fHL5hDP5hzjNttsU5pGXOkezjXTPuYi/kXMsmGy7bbbRkFYzZ5SVC7NYbzgiLFw5JFHRgcbJvw/mxjYHfMiaYGUu+qqq/7jnG4z+oI5lo0SbINn8MZwfsf8zLjDTtk8xJ4OOuiguElE29PmS36uoH8rjZevv/665nRwRGK+zTwvCUzm4aL5spE+JzunjD2bl42uIYi8MsbMKWXraNm8xwZR0ZUikAjFs846K24UwIE+Y/3617/+VXHcJqb59TO/VlViy5zEula2jhWtVWzcsrGb3g5L3aeaaqqOjtK3octmlbqEgAKzSzq6NzcTQccOPIsBoovFCecfwYUDkgQDv/v888+jI57O2eAU4bQQMUpCEMeGzx5wwAFxcVlnnXXiwosDm8QCYhLHBqFHtIMII5E7RB0RGxbkIoGJ8/nkk0/GaBFOEc/mTbg8I5V92223RcdtuOGG+4eDivOL0MOZRpjiPLFLi9hBGCKscQ7PPffcGMXEEZllllni/1e68hGr9DMvUGL3tohRWXmVBGZZu9htLmOMM4Tjnr9wQokKwQjhkuqMU4YIrmQTRLLhzq40HJNI4l/KquXebJ9xXy39WssZ1KJ0O/p1iy22iOIBYYaoPeecc/pGtRG39BX9jiNeyZ5hkxc9OM4IHMR2kcCs1rYigZkX1YhaNgOSXfP3G264Ib5MB94IBsZLvTbHOGMThnHPeMTxJnrNuMT5TbZb1tdEMhhTbHywwcBVT1prPjKd/zlbFnZM3XhO2izg72zslL1Yhv6udk8SI5SJAw7HlGlQzZ7IVGCepN5sYmTHOo424pf+Za4iSsxYJcJJJDwvtnraF3y34EYbbRRtG0ZEuJjfEJRsBiLGeakKGyrMfZdcckmcNyq96ZexU2m8IMJrPW9cTWAW2e5yyy1Xtf/ycxuMmYfK2BO5bXQNYfOhjDFjtGwdTXNmft6rtK7kx0LazGCsssHL+C8bt2UCM2vPvJCu0tioNqcUrVXUiQ1DhDDCFF+AK0VLe7MfZdsk0GwCCsxmE7W8/k4AB4gII+eBEGE4OkQmiZakhQFHjt1wohvZN2MWiae0iBFZIW0URwpxyQ41F04f6Top7ako0lG2QLLoPfbYY9FZQ/ixoJFSiEORd8rzERDSdqgLIqroxUHJGeWlKtQbQULaYiUHjGeWCcz0kpdmCcyswMo63qldRYxTemWRUWUdGNLJcPBwQunzSjbBTn1ehPH5JDBruTf/nWf19mvZICkSBMmxJVKHY52PEGcd35lmmqmftmXtmTLqFZjV2laLwOStz/koJ/Ug6nb55ZfHFOWso1+PzWH3pMLCgcgImQeIbcZ5UTnZvsaGiNBRB8R1KwUmZdNG0gZnnXXW+CycbqI9bGiR9ZC/Ut9Vu+eyyy6LkTrak3WGa7En2s/cyKYbdSEKzsYaYwmGaW7K1q1MbDW7L7LPZDOA+YzNAJ6DOE6bfmXjqUhEZOvOJkSzBGbRfIkYb7TPy9hXG4+VNjkQkHl7T+wamffqEZh8lmew/jGHkTZfNm5rEZip78rGBmOr0pxSZBvMFwhMbJ9UXTJgWFd6+vK7/u4U+UAJtAEBBWYbdIJV6BkBIgBED0n7I90yf+E0kRZLOg1iBgclvYa+yAFl55zUGtL3iPgQbcR547xk9iKlkOhJNYGJGCF6w048qXukobELnyKYRCBZxIhwkJpXJsTSgskOdNmbadnxJ6JKnXHaSbOtdrVKYNJOrplnnrmfM4hZkcNmQBnjSnVnF5/2IsQR0ZyhRKxzVbKJaqKjlntJ3UobFWxoYB/19Gs9ApPzaGyeEM0lpY9IPdEbUkC5+Dv2im2lSEM2Ip+1ZyK29QhMMgCqtQ1Bl8QjKeg4fGzGZB1dXvqUH6NsCpEGjDhiPDYiMGkb0d3ll18+ZiYQwWQThggmdke6dKXNBFJq2bDpHwKT8Y7d0JcpY6Ha2ExvOa10D5sObJwRrSM1nP5Im0pFArOaPVEnnGvEP2K1msBEjCJciCA3uy+yfFIEjGwRxDDzKpHNShf9Wmm80L5GBGZqMzaXZ5ydX5Zccsm6+7wS+0bmmux4f/rpp/ux98Sv3nmvmu3mhS7rMMckmAf4l2ybsnELw5QBlNZPosFsLKT+og8qjadK/UIZWYGZ1irmC7JAsCvSz6knZ4BTxkG1Nvt3CUjg/wgoMLWGjieA0GCxItUupYMSGUS44WQiLNntJqrHGRminAg60siSM5BN/cHxJa0Kp42ICKmYODUsMixAOH2IOJx4xB6OPS9J4ErP5cwSDhovysHJIBUQEbX++uv3PZeZdSRY1KgfjlqZwORlPSx4nCtDoOJEprogHNgR5owULxbis5wHK/s+t2ynN1Ng4rAjhNJLfUi7qyYwidyUMU7tKjJSnsHOMsIyf1WyCRyTSqKjlnuzAjO/215Lv1YTmJwnTRsatJMX8bChgYOFzfFinWRziGxEGn9nkyKfdp21Zxzq7FdnIEg4d8Q5T56TT5FNUYJ0FqqobWzecI6TXX+i5vQH/Z51MIk+ZcdoOqOFE4cg4kU/jQjMbBSUupPWycYQURrS4YkMVurrNF6oWzpfnLXhSt+DSR/WkyKLrZKGjIOdxi+iiXHKmCVdMH+l72ksu4cUT1LhebkSUVHmNewG4cNclWyzHntCqCLcmTOJMDGvMo9k65ocfVIJOUvKHIutpIh0o32B8CZKyVzIlerCy2G4sFVskU0BzsnRxkoXwqHSeElplLV8JQ+2io1m28x550pCho2fevuc9sC8iD0RW/hUGo+V1pB0HKGIMf1Yto6mOTM771VzHBgb9957b9+NX8Yj6eisg+ONN15FW+Ez+fWTn5l/0jzBml2JLRsvleaUorUqvVwq2R/zC/MnZ4LTi8SY3/w6kmq9798lEIICUyvoeAI4YZx9xAnnTAbOGIs+DiPneRB3OLErr7xyjF7ibOGc4NSxU4kDyjlNzqGxM86iRTlEb7iIGhGBQTTixPFmyP/85z/xrZB8FxYCk3txujjjglPB+Rl2z1mg2NlnQUJsIlpxgnGQODvHWSbOHiEWeHEQZeGMI3Apn7oT/UQApEUP5xQByc84IZSb0uKS446zivNT7WLBRhQj8Pg8DgR15mfaASPqyHlUooNwIUpWdsGRtuHks1iTepeiW5XaxZnKIsaVzr6QFovDguCmbDYBqC+/wyEusgl2w3GGac/UU08dz9ayyYB90Ec77bRT7Hecirw9cS9v5YQNtsWzOAcE81r6lfM89CP9XJa2nJxVNkeoG04+jhr2kFgQhSCNi/StJAJwDHHa0oZJJXtmU4LIIZE+Xg6EjWEDOGP8l/ofe8AGaHOZzRKxoh8YU2wGvPzyy9EB5i29CM70VQCkbSMOOOfF33nLJNFGxiEbPskG67U5hFD6DkP6BKeRcUUmAxFmxnOlvublNtSViCdvEkWwMEfgpHM2kfpwzrfo4ixcaiP9SkSZM6apzWxO0XeIBepIuiRCkL5D2BCR4TlswKTNgqLnpLS9/D0IVl6YQhk8g/To/fbbL847vOSHsUx76NNK9sT8g/3SfkQkZ27ZCGM8EP3jXCe2gF0gHBkf6eVIRNSYQxlLbCo0oy8Yi9SZTTeeyThLZ+axXWwGe+eZtVxl44U5NPVzSmVlPDN3F11FbYZHNdtl3ai3z+mHIvacqa9lrqk01zIfFzFmzJTNmUXzXhmnxC6ln7NmMOdho4wJ1gT6scxW+CzHW/LrJxsn2bWKeQS7KGJL1LFav2Bf+bWKtZ3NY+Zb1hPKZtODjWs2IZjD2MxjbfaSgAQqE1BgaiG9hgAOGGKDKE6t38eXTWdCsPFVB4izorcS8tmiv1d6LvfghGXPV7GLjBjFcW10J7SsLogdFvL0/VwDonPhgXBl8a+3fWXtyrcDYYETQMQmLfbcS+QKxxunhqsRm0jPqvfeZvRrNhqCkMd2iFLlIzX0M18pgZOXta1a7Tl7P+Ml2WPZ2zirtQ3nu1oZPe2PSrZMBLSMVS1jINvXMIVjEfdayqrlM9V4FpXRyD09tSfqUem5cIdXdr7taV+U2TZ1QZjUerY8y7BSmbX0V/YzRW2upYxG+q/snkbKqpVHvfNeWdtTdJ85mfmB9YAsmzzLSuO2aP1s1thI81F2rWJ9Z83iXzY9874Am468/Ced166l3/2MBLqVgAKzW3vedkcCfFUFu/3smpada2x3VDgbRGBIceINs0SJiEBU22Fu93ZVqh9RVb4uAeclmwZMuigv8WB3vBOvdF6SSFT2ZVS1tqU32HOtbfVz1Qn01J6qP6H1nyA1lbRUIvr8PyKF4wle7U3gggsuiF/dlf36ovauceXaIXbZvGVtTRH1Tm6PdZdAqwkoMFtN2PLblgA70aQb8R87j4ccjgAAIABJREFUkpzVSWd92rbSBRVjB5hUOSJRCAzS+hCbvflKadGkRJKuTHtJayWCTapfJ771j3RX0jOxR1L2SPVNadq19GVvseda2upnqhPoqT1Vf0L/+QQiGYHJmTtsnPFdb2ZE/6mpT0kEOLrBcQ/ScRFkpFgXvSW5k4jxNVsIS9L9vSQggeoEFJjVGfkJCUhAAhKQgAQkIAEJSEACEqiBgAKzBkh+RAISkIAEJCABCUhAAhKQgASqE1BgVmfkJyQgAQlIQAISkIAEJCABCUigBgIKzBog+REJSEACEpCABCQgAQlIQAISqE5AgVmdkZ+QgAQkIAEJSEACEpCABCQggRoIKDBrgORHJCABCUhAAhKQgAQkIAEJSKA6AQVmdUZ+QgISkIAEJCABCUhAAhKQgARqIKDArAGSH5GABCQgAQlIQAISkIAEJCCB6gQUmNUZ+QkJSEACEpCABCQgAQlIQAISqIGAArMGSH5EAhKQgAQkIAEJSEACEpCABKoTUGBWZ+QnJCABCUhAAhKQgAQkIAEJSKAGAgrMGiD5EQlIQAISkIAEJCABCUhAAhKoTkCBWZ2Rn5CABCQgAQlIQAISkIAEJCCBGggoMGuA5Efah8BXX30VnnjiifDpp5+Gf//732HiiScOAw00UPtU0JpIQAISkIAEJNBrCfTp0ye89dZb4fHHHw/DDjtsmHvuucMoo4zSa9trwyTQCAEFZiPUvGeAEPj111/DjjvuGKaeeuow77zzht133z3stttucXL3koAEJCABCUhAAq0m8Oabb4atttoq7LnnnuGbb74J5513XjjjjDPCqKOO2upHW74EOoaAArNjusqKQuDHH38MgwwySPj777+j2FxhhRXCoosuKhwJSEACEpCABCTQcgL4Hz/88EMYZphhwhtvvBH22WefcNxxx4Vxxhmn5c/2ARLoFAIKzE7pKesZCfzxxx/h9NNPD5dddlmczE877bQw0kgj1Uznu+++C6+//noYbLDBwrTTThvFaiMXCwxpuqTJ/Otf/wrjjz9+I8V4TxcR+PPPP6PNvPPOO2HKKafsNbvdzRpTvdUUmCtI7WfeGXfccTturnCua55l/vLLL+Hdd98NjJkZZ5wxDDHEEM0r3JL6IcCc++GHH0bm00wzTVPn3E8++SQcdthh4b///W/YdtttY0Rz4IEHthckIIH/T0CBqSl0JAEWDiZ3BCKpsrVeLOzHH398+Pjjj8Oxxx4bhhpqqH/c+vvvv4e99947vPfeezHlZfjhhy8sGqcLocDCsvrqq4c111yzpircdNNNYfvttw9XXHFFmGGGGWq6p+hD1POvv/7qp/4NF9jDG5999tmwyiqrRKZLLbVUD0urfjv8f/rpp3j+JZ3B7R91KHpu9dr+7xPY7CuvvBI23njjcPTRRzc9tbtZtlWpPZw9IouAnfvkTFUbU7XyaefPFbW71vpiM++//37YZZddwrLLLlvzXFFr+Y18DqHD3Dn44INXvb1orvv+++/DJptsEsXygQceGMvpydioWokqH+hJ//T02fXcD/frr78+plRefPHFnturB14Iod5+Zs597rnnwoYbbhhOPvnkOOcWrRM9sV02DTfddNPoh8wxxxx1tsiPS6D3ElBg9t6+7XUtI1rIJH7EEUeECSaYIFxzzTXhqaeeCvvvv38YdNBBa24vC/sDDzxQKDBZwB588MHw7bffhiWWWKJiuTgLiMV55pmnZqfxgw8+CHfddVdYZpllwsgjj1xznfMfvP/++wNl1SpsG35QjTd+/fXX4YYbbggLLbRQGG+88Wq8q/GPffHFF+GUU06JTnvaJOgfdSh6bj2tIJJFn7GJ0eyzw82yrUrt+fnnn+P423rrrf/hHFcaU/XwadfPlrW71vo2MlfUWnYjn7vgggviC9JqtcF8/XHcb7nlljDiiCPGl62xydPTsdFIO9I9Pe2fnjy73nsfeuihKMoVmPWSC6GRfs7PuUXrRL22e9VVV4XHHnssHHTQQbERvAsCf8HjOvX3qXf0XgIKzN7bt72uZUSsiFo++eSTMb2VCCKH7OuNBDbLGR5QTiMimEjhGGOM0TYCs38bG2/vu/DCC6PYyUehW1mXnj63lQKzle1OZTPm0nmj7FsTmzWm+kcbGnlGWbtrLWtAzRVF9fvtt9/ixgwZB40KzKJyezo2amVZ9Lme9k9Pnl3vvQrMeon93+cb6eda5tx6bZdzlzvttFMYffTRY1SVl/swpnqyadw4Fe+UQHsSUGC2Z79YqwoESGfhjbJDDz10TBN94YUXYsSRi9Q9hCjXkEMOGSaZZJLw6quvxvREBBln33CG77vvvrDBBhuEl156KaZ2kdY59thjh7fffjvceuutMf1vrbXWiimYLCCUQeSRs5uUs8gii8TPEMGcbbbZwlhjjRUjiiw07GQWiR5eCsCuP4skLyfi7CZpjSxWpNawO1tLGaTXsgO+3nrrhfnnnz9MOOGEcWEjoku6Tr7s+eabL573Sc9aeOGFY7up/3/+859w991311WHfNfgsFLG888/H3gWbeF3MKbNpPPSrpVWWilMNNFE/fQsfFngYcwZ20knnTRGhfn/fBnLL798TG8+5JBDYv9vvvnmcZGfbLLJ4mezdeDrbPgdfcPf+Vvqa+p0zz33xHousMACYfLJJ4/1Sm3BKeHtgLyteLrppov3EdnOPzed433ttdfCo48+Gu1xtNFGizvZ6XwVZdHv2CB/Y3OAqHuRc8/bCW+88cZoP9gftnz11VdHhquttloYc8wxY6SICDZ1wmZIV+RvtKde2yK9ledRDnaE/dCOzTbbLG7iZC9SzQ4//PA4RtjYoS3pHFmlMUUZCCzGFf9S38UXXzxmIRRdZfYA488++yzewhjkPCN1giuRNJjdfPPN0R4YW5x5hNFiiy0Wf04XbeZz9BVcl1566diWsnFOn5S1u6wsnkXf3XbbbdGO6LfLL7881qUo64BxksYvn6Hu3EeUcc4554z9XTQ38Iw77rgjtgO2zEVTTDFFTGOmPMpgTLIpRx1mnXXWcPbZZ8f28B/zYTqbhl3deeedcW6FDem8cEn9l83WgDtjnjKXW265OH7zY4NxR0p4mouxlXQGmd8VnYlLY5bxyvhmTqAenLdHmHF0gTYxJpkjmMMq2WWZ3RWNIVLXWTPyVxkX5opa5u9kV8wftImfL7rooooRzCK7om7J3snYmX766eP5wjQmEk/SsZlvuDjiwVzEZlAZi7K5Gua1zOGN2i71xK5Jr8beUj3THMg4Zr3AJpijGctl45AzlvDF7ocbbrhok/gCXFmBOcsss/xjrWI8FM3r8P3yyy/7zjXYY/Iz6Ic07zHuuGpJNS+c7PylBHoxAQVmL+7cbmkaCye7hyyi++67b1wIOBt56qmnRmcLx5tFhM/g9OMM4+Dz9wUXXDBce+210ck+6aST4qLE4sw5zZTCxCLL30488cQwwggjxHJY+HDCcbo+//zzcMIJJ0RnjL/h/HDmo+jCIVhjjTXCoYceGgUGjsSWW24ZHfxay0gL5tprr/0PZ7WsbAQvTi0LJvfgOCBeiERxzhRHsN465NuW2pGehRPLy5cQuwiAo446KiAOk5BL9+NsXXrppdHR4FwiCzvpRghn6ltWBgL7o48++keac74OlM1LoBB02b4mrSlFcHC8DzjggHDmmWdGDvQ5zj1/Z9Mina1JYrDouVn7QPjwPM63bbPNNjEVm1Re2o8gwjbpg3QeqMhG8vb3zDPPRDvj5VaUQb/xQgkEIQyo+6677hodqXpsC0cdgc5GC+MA0cgmC5snOHdFr9yHD5HjfHpfpTFFG+GJUMIOcQb5+cgjj+xHZFayB9LKGcs77LBDFEmMbdqNzSHKsB1EFX8/55xzolOKQKEfSElmswBnnPRexi5tRhgx7hjbbEAUjXPYF7W7UlnMCdQNe0GoMzZ5ZqXz2mn8IhRwpBk3nHNkDNDn+fkFcUm7EGCISH5m7LCRw88IcngvueSS0SGGCf+RIrjqqqv+wwaZQzl+ADM4I1qxK2yX5+YjsGlsIXjSWfaisQFT2oC9zzzzzHHDibawOcY8mf8OY8o9+OCDAymI9Anjlvpj65xbRMQyhzO/0+dsrHAV9Q88iuyOuR/7KRpD+Y3Balyqzd/0IXwQcTvvvHPcoGT8MOeVpchWsitsHLtCqLKGsK7Baq+99orzF4Ke5zC2EEXHHHNM4GU02AmfKRqDbJwWzbOUXcscDv96bZd6Mt/T18yZ/Jw2PfgZNrSD9Yk5FKGMfcItP/+wTjDmt9hiizD77LOHs846K47llN2Sj2Dm1wnqn7dd7JByYMMawgbWiy++GO0G+63nxYLd4ofZTgnkCSgwtYleQQDHkl1hFgCEAY4czgUCh4gfkQAcnOSMEFnA6WG3M5+ylP0ZhwAHCccLsYHDwLMQaTPNNFN0/HHe+FtaqPiXBb3oyi92yXFrpIy8wCwrO50RTc+aa665wjrrrNO3eo3UId+2vAOKU8WCjGghUoUjigNExCN74fxQF5x+HNvUPw8//HC8D4FQVEaRM1uUhoijku9rHC1+j5jCCUeAIDIQv9QT0YnjmiLUWV755+LE4qjiLGMLXNgPzh+CkGcR0U32UUu6Vt4es3WEH5EWBARikg0RIo48A+c9e76zWr/ysgvqzpih7TBBWCCyiNwXXZUEZtmY4jls/HAvL4VJ9WJMIXRqtQccUsRF2pBIUQrsO115dimdHGFPu3j7NJFUnEc2i+gPNltId0NQFY1zNheK2g23orIY+/yeuQJ7YbOhlhTZZBt8/RIiv1r/MQ9dd911fecxGHAOGiFG3Yj4YA977LFHFNfpwp7yApMIEhttMCHDgU0WbAORh5AvG1vZs+xFYzKl49LvjA8imERJYZ4Xl6l+sL733nvjJh9CiovIJdHClVdeOQpenkWdsSvKKeofxEGR3SFC2MQpGkP5SFStXMrmbzJFWD8QyswRaX6odAazzK5oC+M8CVAYspHBWsc8kF5Qh71RPvMXrPk97UJYF41BMkKK5mrGWS1zOG2qx3ZZl/lvqqmm6jsvUkc2R9hAw06Y//fbb79wySWX9I2ip7UhLzCxTepKRJc1njkge2+1dTGt2/kNS7JB1l9//ShUyQzAJuFM1NNLAhKoTkCBWZ2Rn+gAAjggLAac0SSliagSzg0LDQsSf0NMpkUq6xhVEpjsjuKMsZuaT20rcrpY2LnqFZjZFwXVWkajAnPFFVeMDmy6GmlH3iTyZRAlQRCw+wt3nAYcrXyEIDm7iMuUPotoI+UXZx8Ht6iMegRmpb7OC0yccl7egGNG1ASHnQhU6s/8c5PzwgZGcjywO4QNjix2l7WdngpMhCCCjagrggC7wcZhBfMigVlmWzin9An1Q0QTTUDAEQ0o+/qeSgKzjDNii4gKwhgHDTZsAhFNyb91sZI9YLc4yiljAecfG8vaVNH5NurMhgfiMolTzh+yeUQZKeUSp7donJc5ttgCkfd8WQiX9BKnZDf1CMx0b7VxWTQGaD/ZCKTjEoGmfxEmSdzQliKBye8Zd4g4/k5KMfZw7rnnxkyLRgUm5SL0cNIRvqQ7skmCw1520V8IsyTO+VxKM2U8cv8jjzwSb0/R0yK75HdldkeaY9EYKhK99XLJzt+pDvRHyt6odgazzK6IVHN8IIlUxhObIim7Is0t/JxffyqxINJZNFfT57XM4VmBWYvtEmlknsqvX1l7fvrpp+MGXdoETrZSNv/QdjZbmFfoW7gk5o0KTOYGRDkX4pdo6rrrrmv0sgP8QavYHgQUmO3RD9aihwRYDFjcEAjsgpJiSeSLXV7O8hHtyS5StQpMxAKL4UYbbdSWAhOnm4WVaA6OUCWBkZxEFvbs+b9qjmwtXZMvg91eIrxEwjhjSlQGZzdFKVOZnLchWkgqVzbKwt8rlZF1RkjlQuARIc2/1Tf/8plK0UHO61IPUjhxiFMEk2g19cdxwelOO908Fyceu0NkZKPC1J/IQN52eiowqQsRVkQMdo14I/pK1APW9QhMbJuoHsKUlC8iQ7Sj0kuTsg4enLiIGlTijFgnYpiPRhTZVSV7SJ8ngkN0i9Rh0k5xvNNV5LzzxlSEEnU8//zz4xnSbHSsrK+y9Stq9+23315YFpFkRB5ioJUCkyh5vi0IXjYIENP0KVFINiCyqelZgUkUCRsiaonjTxo7ETEimGysscFD/yK8qo2tojHJphECniMD9BO2xjyQzscV2QCsaVdWJNEeMlGIBJJCmZ4FAzawEBMpspXsElsqsjvO6ZWNofz3GbNZWS+XrMAkI4BNi3oEZlG/ZjkhtkmLZROVDVCY0NdFdpfu4/llY7BsniUttZY5vF6BiU2yBmXnTNqEmIM3opa3w9Of+a8SKxqH1BObws6ZF9MmC59lXai2LlL/MtslhZ6NJ2yfcrJ+RC3rop+RQDcTUGB2c+/3srazU87ChQjA2cdBYRFm53HqqaduSGBy9oKFj3MbiA4iPDhMpOPyDM7DNBJ9rGWntywKmhwJziBxPonIAA4tCyDt56wKAjKln3LeCeHRqMBk8U8v/yj76pa8wMRJ4itLUqSCxZ7zQ/mUSEROOvvHIo4jm/jCnBc/FJXB7jYCAwcE0UC9ODdYzQmuJDARi9md9azDRtSEdGscu+xzeVkN32uHQ5zsgzYRdaUvjjvuuGh3RJGICibRyTnQsjd4kvKKzWFjnCvGrrEzGFJH7k3ngOCOY0U0AyezHoGJ2CXCg72QGlnLhcOMA0hdGFs45NUEJhzZoOH8XOpLHDecyfx3playB9KMEdWIYiIJ2Ek6b8bLarjy6XHJLnE0EV70HQ4jgpwINRdRMTYnOIddNM55Lm3Nt5txUVQWmwBEmdmASOe6s2O27KuFao20UGfmBkRS9vkpHRgbYw5ESBUJzKwNItZoG2mwKfKJGOUMG2c5sQ8i3WzUVRtbRWMyCTZ4k6rLuEDEVrryAjP1IVxpd9pMRKyyKYX98cKYfP8wdorsjrFKlkLRGGKTKXtlI8K1cskKTOZg5l/6ifmQKzuGsm9iTs/N92uyUdpPW+mv9DI3zi0SiWcDjPkVzkSh0xn4NBdx3pj+KxqD9HXRXA2nWubwegUmxwbYFMvOmYxlRCJ2xkYE3IsEZtH8wzGKbNpsEvUp+sjX6FSbF8tsNx2BIF2WTao0Z9QyV/oZCXQ7AQVmt1tAL2o/i/l2220XU59wBnDMEQREpVJUhjMliBJSsHAwcCgQaEQBceJJc8Sx52ecNAQc50MQD4hNRAYLOCmJpOXyLMQrZwhxhLiHhZ4zXaQAZlMNcTJxZhFU7OjzX0p3rLUMugtHkh1pFmEiDzwPR53fk1KUIgYInyuvvDKmlOFc8CIGno3TgNPD17twTgxOldqBU4OI4XNEEvJOGE5MKgN+PIto1csvv9w3CgFjHHwc2vyFo4gQI1WL+3nDJ2+3pY1lZRCFwWHF+eczvKgGh552pDrw4qSivqZu9BP9AyOiWTjXCELSTnG4EC7sohMFoY8QRkQycGSzz+UlOUTN2cTgXyLJRIRgxj30OXUgkkMaKimapG/x5lI4Fb1Vl/6DFWKcc6iww25wkjiDhrNK+i1tRqjhqLHZAbd6bIsyeOkLzhWsEB7YBmMIx70oXZDoIWwQHzh2CNsU0S0bU4wZvsOWdiMMsRfOupI+XBTJKrIHNhCwX/oKh5o6J+GK3adzizjncCKyCT/OKSIaGdspPZcXBfFmXsQX7NLLkRi/+XHOJg6RyKJ2Mx+UlYUIgi1vZKXPsDOcfoQuDjbnxbJXdm4gSsL4xPYqjUvSixl3nCfEDkk/JfJI/8EIO8fJ5m/0VxLh6cUz1BFhzdyDEGSjAZvABnDSsX/OQLIRArs0ttJ5Yuw6fW0Em2zUNz820puU01dKIQJ5ZtmFXbCBQp/Qp9ghkXnmY+YDNmoYg4x5hBZnHxmXjL28XbLhwtjN2x0Chvk6P4aYA/Lfp8wmSC1cKs3fZHAQCcb2GVNEHJkjaAt9nY5uJCbYc5Fd0S/YFPMB8xd2RVkwp8+xGUQokUrGCusLawRrIbZSxIIxSD8WzbNwq2UOb8R2WXvYfKGPaBdZBtgnbaJ/qRO2zYYCxznSC8eKxiFRXBgwf7OGsBlKJJ91inWaDZI0L5ItQ39k1wnm4Px6wphJtsscks6Rlx0d6EVulE2RQNMIKDCbhtKC2oEAjjKpjKQ34kjxX9Gr5xupKw4oDiPRHsof0Bf1wUnMv5Al1ZPUIaIYiOtmvEYdp5w3XObfBFvEgX5ggeb5XNSl7KUe6f4832pl0LfsMOOgNbM/2FBI5eYdTupa9txK98Eh9RX/j8NeVHbWyeTrPHBosN9UH/6ODdKfOHb8rdHvAWWzgEgILzmCH44t4hpRguDPfrVHto9x5nl2tTbk7YLyU5vKXiKUvaeR8ZYi1EQ04FvGhzYgPIv+XvbcsnbXUlazx2K+P8raUmmOwg6xr6z9JDutZbwWlV02NhCYCAZET7V5oKzOlJ3srmg+K+ufvN2lr7mqZwz1lEvWRtJLn6oxrmRX1daesrmoaAyWzbPV5t9qdajl79Xm2qIyivq53rmlHttN534rnRuupa1+RgLdRkCB2W09bnsl0AABnG4iMGVRpwaK9JYBTIA0ZjYLiDCmK6Wd8lKLfKR6AFe3pscTuSANsOwrIGoqxA81hQBfPUHkjugS/UJUv5bNqaY83EIk0AMCZDERLSXqzEYcGyONbuT1oBreKoGOJqDA7Ojus/IS6D8E+AoKIlacZ/HqHQRIRSXFjpTF9B2RpEaSVlaWItvOLefsKinivMCL9GHOdOW/Fqed69/b6kbKLKmOpNiSaktqaqPRy97Gxva0NwGOlpA+j92SJk/qrZcEJFAfAQVmfbz8tAQkIAEJSEACEpCABCQgAQmUEFBgahoSkIAEJCABCUhAAhKQgAQk0BQCCsymYLQQCUhAAhKQgAQkIAEJSEACElBgagMSkIAEJCABCUhAAhKQgAQk0BQCCsymYLQQCUhAAhKQgAQkIAEJSEACElBgagMSkIAEJCABCUhAAhKQgAQk0BQCCsymYLQQCUhAAhKQgAQkIAEJSEACElBgagMSkIAEJCABCUhAAhKQgAQk0BQCCsymYLQQCUhAAhKQgAQkIAEJSEACElBgagMSkIAEJCABCUhAAhKQgAQk0BQCCsymYLQQCUhAAhKQgAQkIAEJSEACElBgagMSkIAEJCABCUhAAhKQgAQk0BQCCsymYLQQCUhAAhKQgAQkIAEJSEACElBgagMdR+DPP/8M11xzTRhllFHCQgst1HH1t8ISkIAEJCABCXQ2gS+++CJceeWVYamllgrjjz9+ZzfG2kugyQQUmE0GanGtJ3D77beHTTbZJKyxxhrhwAMPDIMMMkjrH+oTJCABCUhAAhKQQAiBje799tsvnHnmmeGiiy4KiyyyiFwkIIEMAQWm5tBRBD766KOw4447hvnnnz+8//77CsyO6j0rKwEJSEACEuh8Amx033DDDWGIIYYIiy++uAKz87vUFjSZgAKzyUAtrnUE2DE84ogjwgQTTBDTUW666SYFZutwW7IEJCABCUhAAjkCn376adhtt93CrrvuGq666qowxxxzKDC1EgnkCCgwNYmOIfDss8/GCX2zzTYLTPAPPPBA2GGHHcKMM87YcJrsL7/8Eu8dfPDBO4aDFZWABCQgAQlIYMAQOOmkk8ILL7wQVllllXD55ZeHSSaZJKy66qqewxww3eFT25SAArNNO8Zq9Uvg999/Dz/88EP8wxNPPBHuvPPOsPvuu4eRRhopDDzwwA0hu+CCC8LEE08c5p577obu9yYJSEACEpCABLqHwI8//hh+++232OBjjjkmzDrrrGHhhRcOww47bPdAsKUSqEJAgamJdByBN954I5xwwgnhmWeeCdtuu21YccUVGxKYLBC77LJL3IVUYHacGVhhCUhAAhKQwAAjwDGdU045JYw88sgxu2qaaaYZYHXxwRJoNwIKzHbrEetTNwGimffdd1+YbLLJwtBDDx1effXVsOyyy4bxxhsvvPvuu+HBBx8M7DgON9xwYbnllgvDDDNM+PLLL8Ppp58eDj/88PjflFNOGReHUUcdNZA2e+utt8Z/v//++3iAn3OfCFKeQxSVaOoHH3wQVlpppTDRRBPVXWdvkIAEJCABCUhAAhKQQG8koMDsjb3aZW3q06dPOPjgg+Nh+xNPPDGceuqpYckll4zCkDOaW2yxRZh99tnDWWedFZ5//vn4oqChhhoqvPbaa/HcxMknn9w3gvnTTz/FqOacc84Z1lxzzShQ+fnII48Md911V0zHXWGFFeIryo866qiw/PLLh8knn7zLiNtcCUhAAhKQgAQkIAEJFBNQYGoZvYLAxRdfHO69995w/PHHxygmFxHISy+9NEw//fRh5plnDg899FD83qpLLrkkjDbaaIUCExG57777BsrjTbWUsf3224cFFlggfPzxx+HFF18Me+65Z4xoPvfcc2GsscYKY445Zq9gaCMkIAEJSEACEpCABCTQUwIKzJ4S9P62IIAgfOmll/r52pKvvvoqXHfddeHbb78NQw45ZPxSZN76RtSxKIJJOUQrN95445hKS3SUe4lokoJ79NFHh9NOOy2m2yI8N9lkkxgN9ZKABCQgAQlIQAISkIAEQlBgagW9ggDC8O233w5777133/bwMiAEIFHL+eabL0Ywt9xyyxid5M2x7733Xt8U2ammmiqeu+RttKTSpihnFg4R0plmmim+KY6yd9xxx1j+Msss0ysY2ggJSEACEpCABCQgAQn0lIACs6cEvb8tCBQJTH534YUXRkE5yiijhDvuuCPsvPPOYf/994915tXinLM86KCDwhhjjBFf4LPQQguFjTbaKBxyyCFhttlmi597/PHHwxdffBHPb/L39HvKHXTQQeNNI9wCAAAgAElEQVRbaPnKlG+++Saez+R3XhKQgAQkIAEJSEACEuhGAgrMbuz1XtZmzkIiEkmHJao477zzxhRWoox77LFHWHvttWN6KyLw/vvvj1+KvNRSS8UX/xx77LHhr7/+imcpp5566jDLLLOEZ599NqbSrrvuuvHNsZS//vrrx8++/PLLfaOk5513XnyJEC/+IXJKRPSMM84Iww8/fC8jbHMkIAEJSEACEpCABCRQGwEFZm2c/FSHEuAMJV81Msggg5R+CTJfYcLfs2cpi+77+eefwxBDDBG/8oQLITnQQAN1KBmrLQEJSEACEpCABCQggeYTUGA2n6klSkACEpCABCQgAQlIQAIS6EoCCsyu7HYbLQEJSEACEpCABCQgAQlIoPkEFJjNZ2qJEpCABCQgAQlIQAISkIAEupKAArMru91GS0ACEpCABCQgAQlIQAISaD4BBWbzmVqiBCQgAQlIQAISkIAEJCCBriSgwOzKbrfREpCABCQgAQlIQAISkIAEmk9Agdl8ppYoAQlIQAISkIAEJCABCUigKwkoMLuy2220BCQgAQlIQAISkIAEJCCB5hNQYDafqSVKQAISkIAEJCABCUhAAhLoSgIKzK7sdhstAQlIQAISkIAEJCABCUig+QQUmM1naokSkIAEJCABCUhAAhKQgAS6koACsyu73UZLQAISkIAEJCABCUhAAhJoPgEFZvOZWqIEJCABCUhAAhKQgAQkIIGuJKDA7Mput9ESkIAEJCABCUhAAhKQgASaT0CB2XymligBCUhAAhKQgAQkIAEJSKArCSgwu7LbO7PRffr0CS+99FL48ssvYwMGGWSQMN1004URRhihMxtkrSUgAQlIQAIS6CgCv/zyS3j22WfDb7/9Fus93HDDhemnnz4MOuigHdUOKyuBVhJQYLaSrmU3lQCT+vbbbx8WX3zxMM8888Syhx566DDUUEM19TkWJgEJSEACEpCABIoIvPbaa2G33XYLhxxySBh99NHDwAMPHEWmAlN7kcD/EVBgag0dQyAJzBVXXDEsssgiHVNvKyoBCUhAAhKQQO8ggMDcY489woknnhjGHnvs3tEoWyGBJhNQYDYZqMW1jkASmC+//HJMjX3nnXfCmWee6QTfOuSWLAEJSEACEpBAhgACc8011wyTTTZZ+PPPP8OUU04Z9t57byOYWokEMgQUmJpDRxH48ccf49nLIYccMpx22mnxPCYTu5cEJCABCUhAAhJoNYG///47/PDDD2GYYYYJP/30U9hyyy3D5ptvHuaee+5WP9ryJdAxBBSYHdNVVvSDDz6Ik/jhhx8epppqqigwv/3227DLLrtE0Vnr9fvvv8fFodKVzlSweLz++uthsMEGC9NOO21dz6m1PgPyc7TvjjvuiC8rWHjhhcMoo4xSsTrs1n744Yfh3XffDdNMM00YddRRB2T1q9b1008/jZFudpjbua5tCzGEgDMFx7feeiv861//CuOPP35bVrdT6tmW8Dq0UmS1EE369ddfw4wzzhiGGGKIprTkq6++CrfffnsUEAsttFD816v9CWAPrE3fffddU+2Bje0333wzAsAPuPXWW8NVV10VTjrppBjB3G677cL6668f5p133vaHZA0l0J8IKDD7E2gf03MCTOSkxN50003xYD1vlT3ggAPCeOONV1fh999/f9h3333jriOi49577w3HHHNMOPLII8Pkk08eBclll10WTjjhhDDmmGOG448/Pnz88cfh2GOPbdkLhRC9RGLfe++9cMYZZ4Thhx++rjY18uFvvvkmbL311mGttdaKYn322WcPu++++z+Kol5//fVX33bTB88991zYcMMNw8knn9yyHVv6lkUdxw6x38hFXV955ZWw8cYbh6OPPrpldW2kbmX3NKPdzawPZSHcGBPbbrttWH311WNqWDOuvG3VWyb1YoNk2GGHDQMNNFDL6llvveoZy0X9Xc/99datt30eQXHppZeGK664Ilx88cVVN8hqaT8CZeeddw6bbLJJnJN5sdyqq65ay62ln8nbKh/kLaSrrLJKXFeWWmqpHpVfdvOAem5ZfegvNoMHH3zwlrSX8q+//vpw3nnnNc0eqCiCFd8DkUl/sTaxVsL3888/j5sQm222Wcv8g5bAslAJtJiAArPFgC2++QQQDvxHmmwjFw4JkZiUzoJjgri8/PLLo8DkOv3002OEjs/w9wceeKClAhNH88EHH4wR2SWWWKK/nOV49NFHw/777x8uuuii+DbeooUfMU7kOCsq2N3nZ5yvVqUE/fzzz+GII46IArhaVLWSDfSPujZig2X3NKvdzawTZaXzz7y9uVkCs8i26qn3F198EU455ZSYwZDeJN2KetZTJz5bz1gu6u967q+3br3x8w899FA48MADmyYoWAfuueeeON8jIIiK9vTtoEW2+vXXX4cbbrghipN6N0lr7ccB9dyy+l1wwQVh4oknbtm6wXObbQ+pLUV+AJFzbKOn9lFrf/o5CXQSAQVmJ/WWdW0KgauvvjqKxyQmiwQmixRX/xKYTWlYnYVUW4hxdHGyxhhjjP4uMImY7bPPPuG4447rKoHZrHbXaQpVP95s4VZmW1UrkvnA448/Hi688MK4EdFOArOeNrRrf9fThgH92WrzWL31a8WGYpGt1luvRj4/oJ5bVFeOYbAZRNS2VRuT/VtgNtIn3iOBbiGgwOyWnradfQmQVpfdlS4SmNn0Pf5+3333hQ022CC89NJLcVeblKb0enKcb85k8O/3338fv6dzggkm6Ic49+EMkQZLeipvwiUiRAro22+/Hcvg/0lZxQG/5ppr4tm3xRZbLJ4D5R52f+ecc86Qoj+k+BLxLPsu0Pfffz9+lpQkUl0XXXTRKNiow8033xzOP//8sOeee4ZJJpkknlNMF2dUSTsjMrDeeuuF+eefP0w44YTx/F2KCu6www4x4prqxWfSTi4pRZTPM2G59NJLh9FGG60fJqSj4QSR4ki5tGOGGWaI52xhQt24j/NVRFJvvPHG+BkY0Y9sFlD+aqutFtOZuSjnlltuiVFu7kUkE6mFN+m9/J568sXYOD0vvvhivC+1L1WSF0ilv6Vdanas02eJPn322Wd9y+K5RKFJn+I70ZZbbrm+Z7eK2rnuuuv+gwd1K2o3tprOytJW7Gy22WYLU0wxReSWv7AdmL766qvhjz/+CJNOOmmYa665ou3SX6n+8HrmmWfi+bURRxwx8iNyw8/027LLLtu3z7ICc6WVVopp6m+88UaYb775wqyzzhrHxxNPPBE3blK6H9GTO++8s5/yKtlWUd3TGEntpG5w5jvoiLxzLpuUec5GwYeURviMNdZY0WbyY6TW8crzON9HpJ9nYkuMH+ySfudi82Xcccfta1dwJK2bc81pLJPCW4+df/TRR/+YC5gDkt3jmD/55JPRbhdYYIG+m2Sprox1Ls6oP/zww3Fs8n19+ZR76lNkq/QN8w73wR37xx4YO6TQY0+p7xdccMGYMsicN9FEE8XzZ9gqv6O+9Am/xy6oK/1TyY5p09133x3HL8+nPJ6bbJx7GdeffPJJTIueY4454higncxTBx10UHjhhRcK2WTHCDbG2Hjqqafi2Xr+Y46l30ipJ4LJWMSu2ITMnzkus1HYMA5giB1ie8svv3w8XpG3Vd4+ymeff/75OIZoC5z4HXbL3/lbWmsoj7GZ7/cyZtxXNEbqfW5+jWNOTPM4R0sY6/mvDGPcY4fUgTkS+1hhhRVi2irzG/+x1qQz/GXzBG1LtgYfyioaz6k/aS/zAT+TlZNSpivZVWIOF+7FLpj3iChT/8ceeyzOmyOMMEJ89wDzQSuPyuimSaA3EVBg9qbetC0NESgSmNmC+DsC5dRTTw04Vddee210oDjgz8WuLKKP1EEcN34m5TYvMhGXLLI4GzhinGnDsUEcceE8cd4zLYwsaGussUZciFmUEUacCxpppJFidI+FnmfhhHEmMn/hLHH28OCDD46OMD+nBZ6fq+38JyG59tprF0YwcR6z9eIMCuleON+ktvIzvBA7nGflO8Ooe7pwFA877LCw3377xd/jUPFijZ122ikyIDqVP1eVZ4RAQlCQ0owziGND2uRRRx0VHX8cTuqfzovivPMz9yB6cSJwTHFgeMlR/rwnzitCmn5DhHN2F4eUfxGS9AMbDziFfG6LLbaIjvhZZ50V20N0DVFX1s58nxW1G8eadGQcH5xRfkY0IPT4Oe88kwIOB/oeYcxnEf84g9Qbh+vQQw+N7cBpxTGjv+gHhMAyyywTBRJnjmCJneUjmGwgcIaZzQ3sHttkMwDHn7ryec4olZVXZFs4hmV1p+35C1FBf2YdvlRPzkVhc/kxArtaxyvOPmMcu2W88BzSyGGFc01/n3322VHk7LrrrpEF4xnmWTtFHPTUzimPc4D0B3MCIpPz5/QRtsfP9B/jAI4bbbRR7AdEE8589uU3iIQyW2XzhqgqZ21hzufoW9qH0GLcIKCYb9iQYPxzD7bGeGau4ZnYMecYOU/O8QIE7jbbbBPtr8yOuYeNNPqHMbPppptGG0JU5/uNcUlZ8GeehH0Zm7zd0K+c08N+qCuillTVbN3LjkRUslG4Mo8hpmDGHITAZF4qstX8GKJszsJjZ9m1hvkpRf7y/V6JGe3uyXPTGoc9M7ZpB/2OjfHCL9Yi7CorwOkn5sStttoqbtgxPrFR7IfNTmw4e3a/2jyRGCEui8YznOHFnIa9MaexbjCPpLWjEiOY0++8sIdxDvcll1wy9httZmOT9YLNA+by/HzTkMPhTRLoEgIKzC7paJtZTqAWgXnbbbfFhZHIVFaY8aIGHB3KYKFNDi6Odf7FEEQN2ZFdeeWVo+PL4k9khPvZpc8LvuSE77jjjnGXOJXNoofzlRwI/s1/VUtKRyKSkT6Lo4vYQHjhKKad/7KXY1QTmPl6pfN5OH1EYxFZ7PxSDhFH2omQSxc8cFgQojiILPZPP/10jFyUCcw8I3aUcVxxPmgXjg3PSG3On8FMqZk8G4cBB+WSSy4J66yzTuEbKImkUEfqj9OBM4Mgo430HRFgBAf/j1NDVHTmmWeOfYnDT9k4R2XtrEVgElG67rrr+tof9+AQI3qpR1600xbqhFDkgiV9jQhA9OKsnnvuudEBpH7UGZHExgn9hdDG0YclThd/ywvMopRZ7DnZIjwqlVdkWwiUSnXPn7muJDDLxshdd91V03jFUab9bN4wVrjoU4Q5DiyRyiSGU6Qa+09X1k7ZiOipnVPeXnvtFfuSqFLW7nH8EcJEG7FPLupMZLlo4ym9GKfIVpmXis4ts0nE5gn2zsYS5WfP4yJKGSOIXjaZsvafIl7V7BgBgoBiw42NHp5B5B2bYN7EfolM0X6iyGyOrLjiijHCVIlNdoyl8Ux0MkXeEDEIckQ14rBSimwlG2VDkQgYwoT/JwqK+EeIV7LVLEeenV9rKrWNZ5QxKxOYRWO36LnpXCvzF2zYTEDs07esN8wdKWskMYYlL1Vj44uNEAQ8GQDMydhIXmBWmyeqrXn0PUIXYchYTeM0eya3GiPazoYRm7tEMbmYJxCeyd7SPNrqdzHop0mgNxFQYPam3rQtDRGoRWBmF5as84iQIlrJospi+v/YuxNw7aYybuCLDJkyljIUJZEGY2QMFQkNhkgylCGpSBlDpibJrJJIiExlLEnmzGPmilAyDyGR4bt+6/vW+227vZ/hDO97nvPe+7rO9b7nPM9ee63/fa+17v89rI3A8L6LaFbJlI6VVB7kwMZ8xRVX5P6WCEwbwSyH6XQz6quDbyOHVUMHmet0OEY3gtnWL22KoKm14VFmRDDsRC6ka5YLHoxERAy+CBzvtxTZoRBM7TJgeLLLQTRNxjKjhIHJKEEkpCAWMtakQOQjMo2cI82ipv7Pq00mCJnLsxBB8keGeO6l20m/ahtn/XlN424yTumKCGL1YCptIR4wMB5EwGWMs802WzbG9RlxWn755bMxjTDAoqThMuS14RAsBhYiyqjsl2CW57a116Rb3fpeP3myV6O9SnzLXO82X0v/pKQjai5OGzqLSInUwgRZp9/ITzVNvTqXYT9cPe/kWCmReydh008Xo5sDqK3WrU1XtdU0Z4psRBTpVp1glnsQC9/RX5Gu4pRrIztVPbY2SEmUVs35YZ2UVmudIUPfbXKGdcOmOsfKOOpRNOOZe+6587M6EcxOOsqpyCEjCskRqU1yoBe96mr92d3GVtI4mzBrw7yNYLbtcUhXVd76iDRWa5+rGHO6cjRwMCHPJTOC06pOMLutE932vKa9u45ZN4y0YU8go/K6syZ966QXQzI84qZAYJwjEARznAs4htcdgeEQTBs7o443t6nGsPp0rz5R14jYSLkrRoeoCIOEcVUlfHVDr9tmW30WQie1B8kTAXAxjqX6qnlhEKtB6pVgIifIk2gNwlI9RbbeL+MRYah6hJukgNipqWHAaxOGJTXz7LPPnpAii9y5SmSw2udqJAeG+iUa0YlgluiuSAingLGJNLRdon6ipNpEOHjEeerV9pV71SMyJhlTjOxiONMtZETKZtM4RQyrV5VglnFLG67jicBLX6RTUnfLpf5NBAjZaHsnm0iS6BtjD/mRxkwnRKiQfNGKYgwymOEuwl41MrvpYrf23A9POlp0C5lQl9qp71Wsqka7qDLZkGOd/FQJJkLey3xtmj91/ZAKTsc5HEThq2m8VSMXqR+unncjGnSFQwMJ98OB4KepRreTrsKwPr+NW2TOWmLd0G4dY/IWsZK2LXtAf0V6q+nLTetC0WN6j1AaB+JSIphIH6Ls9FHrz3AJZtP8EKFTrsAhgxx3IhKd5pco2OKLL57nO4z125qAkPeqq/0QTPPeXGnDjJOLk6ikdXaaI52ea404+uijcwRSqrM10xrh7/VLtF5E1RpI7zlgZZfItFDLWwimzBqfcc71s+4U0uxfzgD7BYdi1dFWnSsyDbphZC20vlazgDhHEOSqvgXB7G5LxTcCgSoCQTBDHyZ7BIZDMNUjITTqKh0s4pJOxuCqvtusGOTFSy7qYUNzVD0iwIhXwzNSBBOZtLHbOBlsIlSMZgaPCAxjuFsNprGJkqkrU5ciJdPv/t6JYDIwRHYYFSIRLsajsRtnuZBDRigc9A+hFsFUc6QNxizZqJmSfuze6qtVHFYklUl9j+8xuBBol3Rc3mgHbOirNqvRHPchN4wTL8luMsRLP0u6JJKInJAt0i4CKB3Oc+qRx2L46A8DTz+axllNb/U899XHTZZVPEuarzYZkNX6OuRZn5BnJMC4yF2qF8Mf+ZAe7KXgDrJwSq8+1COiSDWyIDpv3HSmSioYiwxoKYzwLRgx0o2zW3tIcF23zCN4dep7dbFiBCJ3SIxIrDRrB8t0IpiM8V7ma9P8ga3olEOv1KVJS0WI4UuPYFUOyqrOLfO6Xz2vz81uBNPnZIbodtJl+HXSVZ8jkGS66667TnBSuMeBWjBHoKrpq+5BFM1dJFcksolg1teFqh7TJTpZ6r3L2qMt2R4ICRKozrKss2VNoYttTqdyUnjRm6b5gThJJbZOLrnkkh0JZqf5xenkEKjSP5jRE6SqV13th2BycBUnjX/rmFmf1Bb2Mkc6PVcE0zpDt5QhdLqs4dZaumBdse9xuskY0E5ZizlYrevS76uZGN3WnTrBlLJsPlofpWbX11C/d8MI0a0TzGqWyyKLLJLbrcqw7VC9yd6YCgACgQoCQTBDHSZbBBx6Y2OxCSNPDpdhIKjfsnm7Sl2TDcemicT4Lm86YmMTd+ABw4qxyQAR4WIs8fSWizHlHp5W5Ee90W233ZY3Wc/j5T7llFPyd2zmUovU4iALIgM2Ud5zqUc2PDV2Nm/fZcTou7TckuLjuT4XYbHR23xFARjAakCRHr8jgbz2Tr5tOi1RfxmLPM2egwwz7Jr6JQJV6takBDJI/Q5jhodxVN8XhmAyWozN86VTMl71D6lhtCM5oicMFONgzIvcMdrUOZGF/jAiEChkC+FAdJAf3mmycaAPo7ikjWoHsWSYFAOi00SAE2PGuEU8RDQd7lNIq4gFg5yBLCVWZJvRTV/g4rCTpnHWyYCoWH3cvPCimA56kc7q5EMRRv1viiJwWiCO+iFq6jTfNddcc0J6MucGIqfdQkKRZnrggCK6guiKcDMKjZEu0z3twdnBUw4BITM1YtK96ZM6Xzgw7P29qT0HDnFw1HWLQ6Zb36syoj+epT/mEnmI0nSbIw5+6jZfy/whNyl2IvcMUXNVlMa8kv7N6CxOJnMcUTJ2qcVlLtMB+tKrnjt1U7vlflhrT4TffDfPHVKjD4xza42+IGAwoRui+dYm8q2/Y7GTrpIBo9984hCyzsg0QECsfwhfcZbRVeOiG5xZpf7ZfDcHOXE4G9Q6Wk/h06bHImNkgmDQf7pnvZNuibDRe/9HMD2TQ0NUmG6am52wKWt50R06JpoKR+shR4EouhRX6zzspYtKg7fuNd3fNL/oMz0skTBrk7UKmeqkq+YUOVlX4Fbfa9rGZq0RZWvDTGTQPtM2R7o9t7rHWcusD9ZvhNUaoX37VnVNt84j6+a9+cjZSh/oqcv4rD8yDay79pxe1p1Oex59lmlh/7WeyhAyV+2zou6yPNowss9yDOm3uWt/M3foqjWN3tM3OEqrNrfMQQ7XqmNvsjWiYuCBQAcEgmCGegQCI4CADYlhiOAhSW2XQ2UYpIyyek3ZCHSjsQlGP4PMxjmUF0IzKBkFncbV9GCGOa++VK0mjy8s/EiHg4n+VTFxf8Gq2u8q1touY6ueAIsElD77P7yrbSCY1frDbtiXvpaDZhiD/l99ZpsOdBtn/dlt4+6GZ70dchPdkYZbPx2XTrjqOlhwY/B3i4S5v6pbnkX/q7Lu1l6bbnXqe3WcsG2Sfzd59jpf62McyvzpJv82eXcbQ/kcVsg8Y5ph7/JMUWtONNG9upw7jb+amu8gIPOoqg/V9Ggktk3H2vrfSY+7rVX9zoFOGPaqY21t1O+3JiAddN5Vn0ND1dVuetANs+E+l4NRyQIHQ5nbsiA4NTnc1MyXi3zoA32zdjet/fDpd53ohkFVL7RNNlX8u2HUy35tHgxlH+zW9/g8EBivCATBHK+SjXEFAoHAqxCQUip9S1TG/xlB1ZM/A65AYBARKFF9BKCkpBuH6JHol1ek1E/g7TTOUk8ptbHpkKBSsygSXWqdBxG36HNvCIjMyngp2Q7ukqkjwiuTpH6YXW+txrcCgUBgvCMQBHO8SzjGFwgEAhkBhjOCKXWWF11K1VAiUgFnIDDWEJA+KhVQmqfUaL9L1ZeuWE+R7dR36bBSDKWrSltXs10lEOaNz/xIBVbPWq01H2u4RH+Gj4BooDRkkVD1+BwMUujJX+lBrKHDxzhaCATGIwJBMMejVGNMgUAgEAgEAoFAIBAIBAKBQCAQCEwCBIJgTgLQ45GBQCAQCAQCgUAgEAgEAoFAIBAIjEcEgmCOR6nGmAKBQCAQCAQCgUAgEAgEAoFAIBCYBAgEwZwEoMcjA4FAIBAIBAKBQCAQCAQCgUAgEBiPCATBHI9SjTEFAoFAIBAIBAKBQCAQCAQCgUAgMAkQCII5CUCPRwYCgUAgEAgEAoFAIBAIBAKBQCAwHhEIgjkepRpjCgQCgUAgEAgEAoFAIBAIBAKBQGASIBAEcxKAHo8MBAKBQCAQCAQCgUAgEAgEAoFAYDwiEARzPEo1xhQIBAKBQCAQCAQCgUAgEAgEAoHAJEAgCOYkAD0eGQgEAoFAIBAIBAKBQCAQCAQCgcB4RCAI5niU6jgf0z/+8Y903XXXpemmmy4tv/zy+d+4AoFAIBAIBAKBQCAQmBgIvPzyy+mWW25Jt912W3rnO9+Z3v3ud6cppphiYjw6nhEIDAQCQTAHQkzRyYLAJZdckg4++OC05ZZbpl/+8pdppZVWSptsskkAFAgEAoFAIBAIBAKBwKgj8OKLL6YDDzwwPfTQQ+mDH/xg+t73vpcOP/zwtPDCC4/6s+MBgcCgIBAEc1AkFf1Mzz77bNp+++3T+uuvn5ZeeumMyLTTTpummWaaQCcQCAQCgUAgEAgEAoFRR+DWW29N++67b/rOd76T5phjjoRwzjTTTGnKKacc9WfHAwKBQUEgCOagSCr6mf7yl7+kDTbYIC/o73nPe9Jdd92VjjjiiDTXXHMFOoFAIBAIBAKBQCAQCIw6ArKntthii/SpT30qvfTSS2neeedNu+++e5pqqqlG/dnxgEBgUBAIgjkokop+pnvvvTdttdVW6dvf/nZadNFF049+9KP06KOP5oU9rkAgEAgEAoFAIBAIBEYbgTPPPDOdfPLJOS3W9cUvfjF94QtfSMstt9xoPzraDwQGBoEgmAMjquioFNltt902bbbZZmmFFVbIBPPJJ59MO+64Y3rNa14zcAAZjxTfkfJ6StPx89rXvnbgsIgOBwKBQCAQCAQCg4CAFNk99tgj2yBKdLbbbrtsl6y44oqD0P3oYyAwURAIgjlRYI6HjBQCV155ZY5YvvnNb07PP/982m+//dJb3vKWkWp+orVzxRVX5JNwt95660wwkc2LLrooR2nf/va3p2WWWSbdfPPNaamllsopOP/+97879q3Uf/zkJz9J73vf+9ISSywxrLG88sor6Y477khXXXVVPrhAP0p9idPznnrqqeTf6uVz/WgizJ3GN9o1tM8880xOr3Y56a9XZ8Rzzz2X7rzzzvSf//wnLbbYYtkZMNQL8X/66adfhRm8Zp555lfV7egrva5e008//atOStavXvRhtHEdKhZx38gjYC5effXVec6qT19ooYXiRMuRh3nEWrQe/P3vf09/+9vf0rve9a5c9hHX/0eAPj/22GO5DGaeeeYZc3s8+dlrzznnnGR9tj8gmXGifWhxIPD/EQiCGdowcAjYfBj9FvZBvLxm5dBDD0277rpret3rXpdPourf2m0AACAASURBVNttt93yBsXYePDBB7N3FBH6wQ9+kId47bXXpq9//euZIO21116Z7Dz88MMJ4XaqrlQd6Tn/+te/8ul2iOucc845ZHjOOOOMTHiXXHLJ3N5JJ52UFlhggdwe/J944ol0zDHHpCOPPDL/y6D961//mn74wx/m9GWn/JbNttv4RntTRoYZA0imsbQ9D3GDeSFmfj/xxBNzKtQJJ5yQZp999iHjySBhMDkY4tJLL83ycrR9E8FE6qVbrbfeeunLX/5y1pFqn/WrV32od/jGG2/Mh2TB4aMf/eiQxzPIN05KDF544YXsMBqqzrufg40jytyjG5xBhxxySG6Xnjlp+7jjjkuzzjrrmBWTNYTTacYZZ+yZCDPmHfJmPlpjernqc7qXe6rfsZ5ayzgx99lnnyEfKFeXOznddNNN6XOf+9yEtbvfvo3179NLDrMZZpih78Nv6Md9992Xs5M+9rGPpY022mhMDpdcXeHMG5PiiU5NYgSCYE5iAcTjJy8EbLoHHXRQPqRo1VVXzYP/6U9/mu6///605557TjC2pOD4uwgtYxQ5sckikfWa09/85jfp8ccfn7AJ/+53v8uRN+nEQ3kvF/K+ww47pGWXXTZtuOGGrYYg0rX//vvn18W84x3vyGPhlf/0pz+d1lprrfTVr341E7ZexjfaWqCviF0ngvnzn/88ve1tb3tVHc3ll1+eDcvhEswyPm1ps1N7ZOfwCA6FNsOqH32oYktP1A/RPQdTTI7XpMQA+TPXh2owWz8uu+yyXBrwkY98JGcLcPZsvPHGaZdddsnRSxFwRv1Yvh555JF8QBsC0SvZhtsFF1yQ1l577TTbbLP1NLymOd3Tjf/vS4ig9XWWWWbJ71weynqqqSa5lzlsPR+PtXuyLLy+40tf+tKQnHOcAxwKymGGOl/6kXV8NxAIBEYWgSCYI4tntBYIdETgn//8Z/rmN7+ZiWNJi0I6HFZkMy5pmNIpRQadVNdGMG3g6i3vvvvudPHFF2dvuOuBBx7IEdFvfetb6U1velPfEul1Y28imDz+DmLS/xJF6WV8fXeyzxu6EUxGOWNXdK9q7A0SwWzThz6hiq+PEgLIIQeHzIKRNJgHkahI57U+WPN6JZj9iqVtTvfbznC/3yb3QZRbP1jcc889OROHQ3Uo2R+97kP99Cm+GwgEAhMPgSCYEw/reNIoIiAN8txzz81pYtJWRNCkj0mr+vOf/5xfhiwqqO5tzTXXTH/4wx/+5+/rrLNOJmzqmNRHTj311PlntdVWyxGBa665JhO5BRdcMKfn+p70nTe84Q3570iVZ/O0r7vuuumtb33r/4yYJ/vXv/51fn9WSavhlRf1E/HbZJNNJqS22mAZX7zm9YiVcYoAuE8qXDVl2P9Fv7zSpc0zzvgSCUFsfd+YRD/++9//5rpLhvB73/vejJt/1VbWryaCyagQ9YRliWD2Mr562yIcv//973PfjBXOr3/963N0pshUnSpSBW9kXUSnGKtSrIyDzKWhiqyKDDZFMGHw4x//OH33u9/NP2pOS11UIZhSW//0pz/l56+88soTIrb6rV2pyvqpjx/+8Idb6zVHK4LZSR8KtvpO79X2rrTSSrluqBcs67LRDj2m//CGlbpfc0va4/nnn5/nAf31d+nTUuVOP/30nP5tPqmtEnkTMX7/+98/IcJTlWOZb75DhlKwOWCk9haDtRc9qc999c8FAzqkDeOhM/SJk4Rjx1ogTc9n5iqMydazpVufddZZefzmmJTlJt0o2FkbpHaS/6abbpo+8IEPpPnnnz+nXpZ656Y1p449Z9Jvf/vbjPVnPvOZfK95LG3e2kGm9Xrhal/dQ0annXZalpE1wtrWJhv9LDXV7hPN4yST2go7snWV+k/rhxpyUSd9hZH10VpInvRO9JXzyxoqFdznpTZaTaLx0Bdrzsc//vHcP/h5tvXlk5/8ZHrjG9/Ysc+eUZ/T5rW++8wFf+3ccMMNeZ0RpazXaEtjNWd8z5pGH0ZK7mVNt07qU5kPVcz7WVuavksGShRcHBvqGY1JZNZ46a99kwyca2BemgfmqN/L1bS/WutcMCEblz3XHLHeWks9n7PTd4teWhfosH/NtdVXXz3NN998+X46dt5552UsYC47Rl+aHDKd5qAIt3a0J53aOlSiz93mdFVfrfV0Iq5AIBDoH4EgmP1jFneMMQRsoNJw1B2ussoq2dhRk6TOkVEofWzuuefOBhmPqtolhmzT37Wl/pAhyLBhXEgpFHFkEPn31FNPzW2rN1xjjTWyYYnkMXxs3N///vfTJz7xiVeRkAKZlC01mNLZyuUexMczGVLSTRmhan9KKlgxRqScOqnOhn/bbbfl9NMm77C2GHVNG7Pnqe1kbCCDMBJJsMn7nbHVS2oSgsmI0Ad46g9yoX/S2Iph2sv4qirF8ICPzV072lRDiVAzVIzdsfDIADn7m+ijtGNRXEYFo4ZBQ8aMXuODe1uKbElLLbWspT8IJuJayDwisffee+f+iA5zLBx22GFZHxhw2icjtZNN6XQjTTB71YeqoQg7Y6Ib3bCsT3WyPOCAAzKmO++8czb4kTF/Qzak+3EGIBLk4DucLX4v6dMIKb3RFh03d8zLuhxL5AcxO+qoozKRhTeyD3MGcCc94ThomuPkVjBAYDxbOjnCQUfIdqeddsoHsBiXOU+2t99++wQnhN8Z1VKZ23Sjjl2Zw/pUnZfG1LbmNKW6eq6665Jm3UskrH4PUmWOI2HWmzbZWFOlU5OlOcYZoO9//OMfc0o/ufg/Eg4rc57MkSR6oI+cXdZcKeoICJnBtD4fyQvZ2mabbbKzS9scASXKWfroNVVIfbc+N81pOqff1mztcCBeeOGFuW/6WY+m0kEnhSJlZe0YKbkXuVmnq/OhYN7P2tL2XfuiWnq4WqfNUbpt/iNu5MW54POjjz46r7kcR9Yvc9la3ml/5TCCm1IJTkr7ChLPgXrKKafkKHW1HKCuR+YYvXI/meibNRKpI19Y2JPaIv5NsnDPZz/72ey8kM3jX7q5yCKL5DncaU636Ws54G6MmT7RnUBgTCMQBHNMiyc61wsCNk4eUQaJSIeNG5lkSIi+MaTUE9p0ylXSb6p/5zVFUGxIH/rQh/JXGeCf//zn8yaHQNqAbNgMvHLIEMPjlltuyaQGSWOMMGJ5YOtXJ+LnWdrhUWbUiE4W46oeweTx9playSaCqZ+8x03vCEXAGdUMirnmmit3UfREW9Jy9btXgllqMBkXNm/Pgz3DvU6wOo2vihPC+6tf/SrLUvSJVx0BQOIYSEV2CKR0XBdcXZ4vYsqAPf744yeMr1uKbCeC+Y1vfCPLHVa+x/hCbBF0/UJs4eVCSBmubYesjDTBLDW53fShrvelrqkblnX9dUCO+UB3jFv0j4EqY0AUV3QeSS8Rb86Zn/3sZ9m4FRlhKNIz86uXZ9flVtIe6Qa5aL+bnrTNfRjIZkCQEWDzDaEzDrqlfQcxFR0T8UOeyJ28Eas23Sg1yVX8mghmL2tOXQb1tO1eCGb9nqoe62tpoy6boici3QzzMqesLYiZukRzAJHhDHKRGWx837qiJOAXv/hFdiCUyzyoE8xyqJY12ynY+ly9tz7Obn1um9PWP6TGWsepgAg5zMz/m666DurXcOXuOZ36b/3sdW0pr+9qW4dEKh1WxglQIsLkWq66bhTHjowNjhwHvDXtrw6pO/vss7NDjTyRMFkn5omopPvqBNPabF+Gqeh9WQPMP/sHB4C2tNlLimyTLMxX6zM8qjpDxuTebU436Wsvdkh8JxAIBF6NQBDM0IiBR8CGZPNUP8cjjaAw3HjQizEovamQRgMum1f1700GSfmeCCjyYmOUdlk2QW05NIQxhRQyrBmf1VNUqwA3EUzGmvarr8EQOeVVFvGsbpTVQ36MefHFF8/pascee2yOphYjrhPB9Fl946+OXZv9EsxiUOuvqAiDsrw+ppfx1ZWQ0cSo1S+RKoSRQWj8TYZHlWA2kbjhEMzqIT9Vw1zUFmGSwuk1Li4EiIGGZJNL/WojmNJ5RRMY1m2H/Bi31EYRQfjUD33qpA/dCGb1II0qlvX+N6VFdyINDEDRQqluBa9yqEk3ORayUj+cSf/gRYelrnbTk7a5X8aMNItKc2r4GwPTnCPDerSxSoyuv/76Vx0AVSdtdeyaCGYva87EJJhtsmnT29J/5LKUBNBNmRdwlxZrPag6HYyniWAW0sVJwWEiRVk0uRwi1kYw2/rcRjALIUOOOQ2tnZyKba8haiKYbWtCr46FKsFs6j+C1uvaUnDptA6Za8iVvdFeVY3UNtWZG3M5PbyQ0/r+ihSWvjc5Mpv2mbJ+cOpw5lgryRrp87zq/tYrwewki6rOcE7CtNucruorsmzNlVZbLuOWHh5XIBAIdEYgCGZoyMAjIGKExFSjinWD2qZSrUcsm1f172o61CRJ8ykvTJaG+ZWvfCUbT1K7moibiGYheuo9RQEQzOLRrwKsr4yvEhXxmUMQRFLKa0CK8VGisDazTqeGSqsVvdVmNaqqnRJZq/aBweb71aiCtCgRHOl+Jerb7fS+JrLhb/qtjqrg3cv4qv0TFZMmJ81Y5FgEUyqiCCYCJjJaJ8BVUsRAQBaqqVn9EEzGDo+9Z3eK/KjVoT8Mr2p0vNOEajPUGbmiZohNG8GU7kV2IqiMsrZThZv0YaQIpnRlKXHVk4NL203zEOnlKBHNkAqrz8MhmAxS9Ybmu38Zzd30pG3u029OKGnPjEZpv+Qu+mENEKGpyrY8m36W6NxQiQbyhUhJBVQ72WnNGQsEs2lO6VfTmlntr/nDEVBPTa8STGsFcoT8WDcRfPIozglz1+fFqVL0p04464SkSjCrc1r/RN1FY633HB9KK9qukSSYRe4iifXxVPvPWdjr2lJOEe60DklztT9KjZZCSu/L1UQwOQo59Izd2tS0v1pnOI/U3HYjmFJhi77U9x5/b2prpAkmHahj2jSnq/rqc3WiIqvlqr+XeOANqBhAIDBKCATBHCVgo9mJhwADkaEpDa+kOUmdExW0qSAjvRBM0SdprlIh3YPIqDGTNisdVYpNE8FkWKtTcpCAy3dEo5Ci+sUwlwpUfSUJY0u/Gd8lrdRz9YUhK922E8EU7URytSm1qGyaSG8TybXZS3N00EbpM4MLCWBIihwMNYKJgDjkQVuMKAeq6Bvy3Gl8daO0RL1EBNRhidpJx/XuTwS2E8EUYRaRUCOr7sZlXIyrthpM5E3/1Pepryun8nYimNKCkRHGVzkBmA6JZKuhlbpZv5oIZqljknZnvE0Ek0zpFb1gzPWjD9U+1I22XqKI1fvVV5X6JtEfl5RDpAtu1XlYUu1gKwLt4JahEMxqSjr5IyGIgdes9KInnQimSBGZSxlHgOGB4JgfUtWrsmXIezb9Y6B3Szuty74Y0WrfEAipw56DKHdac+rtDCVFVtqv5yBVUuqlKqp3o1PVFNk28m9OIcIcUGXNsMbKmBDhqfYfTp7D4SWC2UQwq/MRgVETiGhWMyuKM0O/XSKOVf3pRjDb5rS26LE5Kn3UfO30ztDhEswmudNbf2+bD5x9va4t5T2obeuQvUiqK/mRTamZdOiRq56KXNYEpJ5zyLrZtr+K/ssgsPfCsLr+WRfsX/CznspooXv1vaesH9ZBOqCv5WAnOLUd8lP63msEU6p8HdOmOd2krxPPmoknBQLjB4EgmONHlpPtSGyw6oEYOupWbLSMD95i74RE1BBABoUT5XgjGY/1vyNn0l0RRodZ2IBtdtpx+AGiwxjVtiilKKeUWH9zwE3x4jIcbcwM7vqlDeliDgIqdWruRxxEsJAynnxEiAHvGV6qrralHFTAyJUKzANuQ5bCJLpaoqIMl6997WvZ+BYRa7qk9zl4gzfbxs5IYESIyjHoHTqhFhNRY1BW08cYEYwCXm6EmaGqr/AqB0IUwuw5DmvoNL56/5CV8k4/cmNoquXiORYVZXxIaUQe1X4xiBAYhpRxi/jqH8NGtE96E8xFQn2PcV9PhysHEcEeodc247mk+7qPTjiMRSQAtptttlnuCxzVF5KdCJgoazHCy9jIhCHHmNUPugJrdU4iyaLa+otAqWsif3qnTR50+gprpJmh3Y8+lD6QG2IBOym9xmCudMLSmM2L6iXaDQ/GMR0xLnOLfMw3B2/QG+TCWLfbbrusrwiJOcd49n3Rr27P5qjgWDCvHRzDkJUyLcWOcdhJT+hD09yvYkCG+uBQmc033zzrDUxgI6JJ1gxnekjf6fh6662X6we76UZ5DVHBzjpFhvBSW6x/TsTttObU65itBZ4r+kkGorDWPs6lklZpjavLDFbWJE4vdeLWKPIgQz/61CQbEdZSC8hZhGCaU9YepzeTJf2UpcDhQq/oqowMfaDH8KbvShQKJpwoIsTWLGsnfTFP/Y1DQFt0XAScc8r6a27oI4ef73Trszns+dU5zUnoKs4PTqDyeqemdVJNvDbKKzfoXonAta0Jvcjdut42HwrmMOhlbdFva2D9u/YTTh06bP7RG+sQgmf8pd6Wg5YO2AvoB2ejennrekljbdpfyR628LDGw5FMOCyswfYCZJZz0JphzppLSKnUZ4TXmuTMAvPQfFDb7ZA5c8xaa74jupxvMmuqV5kL1s+qLBwwpFaaE4jO0hnj0z9re9ucpn9t+jrZGlcx8EBgGAgEwRwGeHHr2EKAkW9jFIEb7rvVbNg2OgZItxPkpNEiLDZzl5MS217IzTCzcTOoSnSt1Ci6h+FqDDbpoY5BtAERQRI7vXC9pP8wBJvqBYcqXWSNwWEcxmjjFk3ud3zwZMB0wrNTH/WDQQUD7fjpNk7PhEe/2KvVIVtOg3J67lDxG4T7OunOSM7DEj1CMsmTLMvrfQpOw9ETfTXPtUlXmtaOkZattaVJF/tZc4aiI1WZGWfR127rW/VZnWTbb//Js96H0ViTmua05yAvHAdth/sMBeNO97TJvdtz+tG/fr5bnlsi4iJ31q62/bOT7Nue656yBlfXxU5yLnpk3Sc7a3F9znfDrNvnQ8GpW5vxeSAQCLwagSCYoRGBwERGQJQHCRTZaSOiQ+2SjVutoihGqSMdaltxXyAwqREQNXQiaVtq86TuXzx/cBBAKsrrhERERdpFzurR3sEZ0cj0VJRYuUS1Zn1kWo5WAoFAYHJGIAjm5Cz9GPskQYDnXqqZlL+2FNahdkwKrhRXh+RMDpG0oeIU9419BKRtmyei+oiAFLduEeixP6ro4aRCQNRYyYMInawTKZ5NZQyTqn+T4rlqc5UPOKlZirjyi6bXa02KvsUzA4FAYLARCII52PKL3g8oAtKATj311HyAgVq8kbjUKJ133nm55qXfFM+ReH60EQgEAoFAIBAIBAKBQCAQCATBDB0IBAKBQCAQCAQCgUAgEAgEAoFAIBAYEQSCYI4IjNFIIBAIBAKBQCAQCAQCgUAgEAgEAoFAEMzQgUAgEAgEAoFAIBAIBAKBQCAQCAQCgRFBIAjmiMAYjQQCgUAgEAgEAoFAIBAIBAKBQCAQCATBDB0IBAKBQCAQCAQCgUAgEAgEAoFAIBAYEQSCYI4IjNFIIBAIBAKBQCAQCAQCgUAgEAgEAoFAEMzQgUAgEAgEAoFAIBAIBAKBQCAQCAQCgRFBIAjmiMAYjQQCgUAgEAgEAoFAIBAIBAKBQCAQCATBDB0IBAKBQCAQCAQCgUAgEAgEAoFAIBAYEQSCYI4IjNHIxEDgscceS2effXaaZ5550mte85r8yDnmmCMtssgiaYopppgYXYhnBAKBQCAQCAQCgcBkjMBNN92Ubr311jTXXHNNQGHhhRdOc84552SMSgw9EHg1AkEwQyMGBoH7778//fjHP06bb755eu6559LOO++cttlmm7T66qsHwRwYKUZHA4FAIBAIBAKBwUXgvPPOS/fcc09aZ5110mWXXZaOPfbYdPDBB6e3vOUtgzuo6HkgMMIIBMEcYUCjudFH4MUXX0wHHHBAmm222dJmm22WpppqqtF/aDwhEAgEAoFAIBAIBAKB/4fAQw89lHbaaaf0xS9+MS211FKBSyAQCFQQCIIZ6jBwCEhN2XfffdOBBx6Y3vjGNw5c/6PDgUAgEAgEAoFAIDDYCPz0pz9N//znP3M2VTi6B1uW0fuRRyAI5shjGi2OMgKI5ZRTTpm23XbbCbWYo/zIaD4QCAQCgUAgEAgEAoGMwFNPPZW+/OUvpy984QtpmWWWCVQCgUCghkAQzFCJgULgP//5T9phhx3Sxz/+8fShD31ooPoenQ0EAoFAIBAIBAKBwUfgL3/5S9pll11y7WX1sJ/BH1mMIBAYGQSCYI4MjtHKRELA4T677rpr+tSnPjUsr6E6zr///e/pb3/7W3rXu96VT6Md9Ovll19ODz74YPrrX/+anGg3HsY06DIZTv+feeaZ9Pzzz3dsQlrW9NNPn/7xj3+MaV2uz7dZZpll3M0/gjIHnXZ911135dOuB/nQDzKznjjMZHJcT0SoyHHqqadO7373uyNbZjiLWcO95skf/vCH9Pjjj+c92I/yl2WXXXaEn/R/m7OeIoWukZDnnXfemX7wgx+kb33rW2n22WcflT5Ho4HAICMQBHOQpTeZ9l0Uk2FdrXlg2D377LNpxhln7OlEWcaTo8Y/97nPpcMPPzwtt9xy6Zxzzknbb799Ovnkk9Oiiy6a0X3hhRfSSy+9lKabbrohoe3+3XffPd17773pyCOPTK973ev6ageh9kqWaaaZput9MLjtttvS5z//+XwIkjGN5tWEV7fn9TOebm0N0uf9jvuVV15Je+21V3r44YfTJz7xieT3H/7wh5m8OFTita99bbr44ovTI488kr73ve9lQ7iqy3VsbrzxxrT++uvnuuWPfvSjPUP3r3/9K2255ZaZKO2zzz496WGZN1W9R4Kr823ppZf+n/nXc6cavtjv/O/0LFgzRmeYYYacit/PpR/33Xdf2nHHHdPHPvaxtNFGG/Vze8fvDnct6bcj1sjbb789bbHFFj2vJ8PBrt/+jfb3EUzRqQceeCDPm6HuAaPdz4nd/lDXkmo/6ZU9yho399xzpzvuuCM7jhdbbLG8X47GRZ4/+clPMskcCXnSdes6vYjXpI2GxKLNQUcgCOagSzD6nxFgaB9xxBHZsOvVEGCsMwBtaMiY16BccMEFae21184n1LouueSS/PehGoo2IceYP/nkk+kjH/lI3wcB/PznP09ve9vbeiaLNjwkeeONN+75nqGqUBNe3drqdzzd2huUz/sdNzkywLbeeusciS5yNd5iHD399NPp29/+dk4Zd1V1uY6LKMGZZ56ZVl111TTvvPP2DBuS8Zvf/CaJOC6//PI9G1JNel+fb/Xfe+5UwxeHMv/bnvfvf/87k/YvfelLQ4pMFFmtsMIKQ143mvo23LVkKPj2K6PhYjeUPo7mPSeccEK69NJLR4SQjGY/J2bbQ11LSh85bBHLBRZYIH32s5+d0HV77xVXXJG+8Y1vjNpwQp6jBm00HAj8DwJBMEMpxgUCV199dTruuOOyYThUglkHgkHHmPfy5KESzOGAKz0SYRZ56jUaOTEJZr9jG8p4+n3GWPz+UMbNUEdKN9lkk6zPTQTTWHnkP/nJT3YlmGMBl9EkmEOZ/22YSAndY4890kEHHTSmCOakkGG/BHO42E2KMXZ6ZhCSkZdIWcsWXHDB7Awt0T+R4jPOOCMfmjNaV8hztJCNdgOB/0UgCGZoxUAjwBsqQqgOQhqezekNb3jDhBoLNZY+l/I200wz5cOBpL65qsbTe97znhypYSAx2L3+RKqstMBNN900feADH0jzzz9/Yvh795UL8bRJ/ulPf8oRSmmLUnymnXbaCZjefffd6be//W1OtfvMZz6TU3j1iUFsY9UHBAKRqF6PPvpo+vGPf5y++93v5h81UKVWVLTm97//fZIqbPxS8V7/+tfn26sE08l2pW/Sid/73vfmCKr++J70x9VXXz3NN9986Zprrskpl29605vymG6++eZcTyadsukAA9GzOl6nn356rtlabbXVcsrmE088kaOvsINP23gQMDIyZmPyfCmUbemJnWTKKSDdijdc7RQZOQyKzKVQ67Nj5ckBPgsttFCWg7RG0WqpyDD98Ic/nMmFdKqzzjory4j8tHHaaafl1OkNNtggtzvUcXeaePWUzzaCqT/0TfoXJ8hXv/rVjHUVe+NR60SmK620Uh43zMmbHI1FNHrddddNb33rW1/VLWmt7jUfvFSc/lx++eVZVvqkjhm+9L56Nel9J4K55JJL5hT1P//5z7mP3imnf/SS3tPDpj5LH2aY1uc/HaLn2vvgBz+Ya7vokzHAyxikrcPJ3Bdt9Lnxmm/6v9tuu+V5VeY0jM8999ysHzBba621Jsw7cvDyde3B6pe//GWeB02OqTLXpAbqD92r6ljbGqGP1bWErnfSvVJCoFaMbrve+c53pj/+8Y+5n16t0JSyT07miei18XOyiThxctHLoWDXac1qmge9zEf9ufbaa7NerLzyyukd73hH65TSnjG5jLnM77JeXHfddXm98ENuZY+oExJyPv/887P86f/73ve+vIbYX3qRRb2DbWuSfrXhXF2T2jDotA7qd30PsO6X+VefL1WHLazra0m/ewcMvN7D3sqRYw7POuusWbfKnmYe0r9SCuPvZc+1z9unXdYGsmra03yuzauuuirP/5lnnjmvV+ZDyQJpwmIo++FAG1HR+UBglBAIgjlKwEazExcBm5WDTqq1FYxgBvc222yTCctRRx2VjewS5awbvDafT3/60znt0MZdPpduWgxFG7d2EJgf/ehHOXXwlltuyRumzdJGWb8YNmp5GCsMk+985zvpm9/8Zv6u/vzud79LX/va1/7nPhuhw4xKjWghkE6uY1BJ5WXsiGJJD2YM1iOYP/vZzzIZUEenllNE9P3vl//hcgAAIABJREFUf38eD6Lm9/333z/X2BkP/NT6rbLKKulXv/pVNnwPO+ywCQZXtZN1vMrvNn1GOgPBc6V5Ss1sGo/vOCjBgSgbbrhhNt7Jxybv93ptSzeZIiX6e+ihh2aDwviQJv2ojp2Rveeee2a5cRpIR91vv/0yIVUfVIi936vyQzpvuOGG7HlHmBm1Qxl3v7OjjWCWdoquGmsT9siRl4FL0yZ746Z/nClk8P3vfz8benUjnb7TCwYf3YAbnd1uu+3yo80FpKUpwl7HrVsEs95H/ULyEC5p7J363Db/zV1EjnPA/FQHrR/mBVKKbH7lK1/JpILDwGWeyobwbzm8g1NJyixdNjc4iA455JCsZ+pk1cXqg8ND6IPv0d8mglnHlAHf6xpRx7Sb7iFg1hq66rnqs2HJKOe0qjrDjB0RtZbQB3OSgwqGZQ1CevrFju52WrPqc6HU53Waj9ZF/bReG+Pee++d10FEqam9r3/963md43iw3nAyWYelZIqakR1MkCep5J7t9yrBRFZgx6HHCYIcIukcM37vJosmctm2JmmrE870oBMGva6D1T3APGuaLwh09arP06LP/ewdsDO37Ysu+zNHbsnY4BjSF3sBx4p1xpzzfY5c78F2GBBnmbnXtKfZDz2Dg0hb//3vf3N7xU4gz5HcD/td0+P7gcB4RyAI5niX8GQyviYDk2Fz4okn5sjdEksskT3CjK1f/OIXmYx1M3ibCCY4eU8322yzvFnxYF900UXZGBF1abo8V/8YKzzdDmNhgDL2bc7XX399WnHFFXsimAgY4oc88TSLFHofKEOXIVAlmGplbKIiLaIzSDFSpR8IZfkusspY8XdRGMakaG+1302n5LXhpyZQVKtei9ZEMBkNDP+jjz56QqRUNEEbxxxzTI4aV69OMmUsI5LGs9VWW2XiJKqAYIjqIZHHH398fo4I1YUXXpjWXHPNTDSQJPe4OAEYjgxsRBKpKvKDg3F4/xmCgZAVHPoZd7/TsleC2daHuiwYgxwjDDBkHoFknIu+1a+qkc2hgaQx8DgSSiTh7W9/+//cV9efbvOtqXYR7i6Gfac+t81/8mOIVmu9RC5Fa9Zbb728DrjXvDI3ODSaCCZyK0rC0DX3jAVp1S9/p2va4cTppQazHhnrdY1ow7RN7pwt5Aw7FzysU9agJsJjLWG0l7lQl9lQsOu2ZlX7UdLJu81HdXowNJfr87HaXjkYiVzIxzoo+8PfkRrrhayX8sor5AkJ5xzgfKnKCan79a9/PWF99BxkFBGkH9ZaDoU2WdTxpoNNa5Kotn500lF60IaBedy2DooEtu0BHJZN86Xe7yb97nfv0Ka9zx5lvbenacN84hQ2n5A/+5Q++dx+az+3RtFrY+RcaBuP2nWOgrLme2ZVnsXJOFL7Yb9renw/EBjvCATBHO8SnkzG12RgGjoDiVFQUlh5uaWvVYlBOeSnzQCuRjC1WQ4p8H9EhMHN89oUvfSdqlHo8CDEBtF1eISoEYJVTq2tiquJkPmc95fx4fM3v/nNeRNFxkSRyuYvBU70QdvVyAwvvlMhEWIbPFx4fxmVnYzefghmwbMXgtlkzLeNu2DTJlOfI8qiFfXIEf0gh2pUquiH79ZlXNUnDoBeCGY/4+53WvZKMNv6UJcFw45xKzrJmcCIY7A11S9X9UK/6TvCIr2Wo4RBXQ7Fqo5rpAlmpz53IpgM9uo7c0v6IHLAWBXFcpXshyad1L7onnpoaZTWAHNM5KpgXk6/HC7B7LRGdMO0/mx9FrFDjF1kTF5NEecy76rzp74mDgW7bmtWVWfanHr9zMem9oy3fjppW4aIucAp5ftV3RfVrWfJkIfMAHsKQlM9aKubHrStSYV8SfVv09G6HlRJdqd10Hja9gCOWGOvz5deCWb1MKROzklzh6MCeUT8y3j1DVEvjoNC3jk8TzrppExEkf5FFlkkE0tYdxoPZ1h9za/Kk/NxJPfDftf0+H4gMN4RCII53iU8mYyvaoCo51P7ZyNjUCFzDMFiDNhkfI6oVQ2CTgTTpouoquGUoiPyxsNqQ9aOVK22q7rZStNR7yaK4D7R1JLmKjLSRjB59EVKRC2l/CKmvOwimEiVCKYorQiMPvmbekJebqlk0uEYQQzNEsGt93diEswyHhGFep8YVvDUb8S3ekmdapOp2pzNN988RyDqBFOKYPGSV8kykoBcIg4lylVeEaJuDAlj2IwUwSzjJrt+rpEmmKLuiy++eE4/hSnSAVdRjE56IX0RKRMlUfuoNo9u0bn61Y0M1edbtwhmpz43zX99bDpRmbGqvloquBTocq/UeGTbPCkpslIIXdLYRb2l6NGzciHZCIYI7kgRzE5rhGhkVRe7Yaj/nGrWAj9OAm47DZg8zZvq/Km3PxTsOME6rVlVPEdiPlb1sEk+5XO1jJxvCHjJIJEuL2Vaqrm03uqa6NCnug4g8CJucOFg7Idgtq1J+tcNZ3WFbWsSHa7LsYy50x7Q6wFxbRHMXgmm+2FOJ6pOWSRZ6r29zAmz9FGWgL3M3khP1EDb52QlIJqdxtOEb1WeCOxI7of9rOfx3UBgckAgCObkIOXJYIw2E7VxohDHHntsTj9FNKu1VIgc7zyj2MXQ6kQwi3GiPmuNNdbIqVCMSYYaciidTIpgUypnFfKqoa2GUJ8Yo1I6GXCijFIO6xHQYvD5jCGsrkYabPGYi8Kqh1MDxBOrFsyGXIxqm7AN1HvLpBchTIxHKaFSe12Isr87RGW0CWbTeNRm1vvEs8zAItM6JvXoUlWmUtTogPQy44Uvg1WKlDoez0Fay9gZGFLsyIfhWL0H2YKleqsrr7wy64x2kFOpxup+9KUpEl43wJrGLUURcSWbclhQp2k60gQTmYJ9wcJYHKjBmOtEMMlGlLOcXAs7RjZjfLgEU/oeoktvzcsyxxj75kunPjfNf4d91QlmwbFEqDihtC06imQwXh0Iw7EAE3NOpIXTgUNJhKWkbdMf7ZChtabUKlfXjbbTpxnGMhlK1FS7p5xySn5mpzXCe277IZjkY40Qae72rr5qZoa0Q9Glqu5ySFSje71iR66d1iwZFeWCs9TzTvOxU/Su6aAf2Mr4KDW80nBF7jl5zHlrQDnN1Hpubvq7g6eqa6KDYqo6UE4Zh5EsEuUP/RBM7cl8qa9JIqFOkO6ko3SkjWAiZ9arpnXQoW5Sgpv2ALXFvbziaiQIJhw5ST2zXPYi+5U5IcOm6CNSaU+3F8DLeoCg+g4HStueJvXfWDmSkFFXdZ1QVz2S++FkYGbFEAOBvhAIgtkXXPHlsYoA76cXNasdYoTZWBiK/iZC5XAHtTeMYRuwOj2ETA0ag0KEEjkpv7sfmWAIMmhEDhng1ZfUM7YZl8UYa8JGKpBNTfSTEeLZ6vccaGCzZ/iIIqkHqxuA6lBstjZa0RibJGOXMa9+CEFAsBAV3l1pYPpoDCKtNk9eZYeTIEs87YwgEQ0bNUNL7Z16UoaVZzF6EF79RKj1G5lCKHjGy8WIZmAXvGAMJ7+LPhqfCIHDNxx8gozrf308jDgpqNIuGcFOoYUJA6TpfY2ibW0yJRsngjIOHb6kz9riIDAeqZCMOfgjLyLJ+ipiJDLFgIEp405UjkzgiaTCDvlitMDF2BmTfoY6boTk1FNPzc8T5Wm6yIheilTDCBHi+YdbOd20Kosm7JFlTgSyEDlnRIpimycl6mZMxsiRUb1K/V55/QTM3EtHGOb6JPJbN+zreo/gq+9tm2/aoNsOlSIzkXfygo16OTJH9kS3m/pcn/8i2RwBnkem9FEauog5nTavzVtrBBy0DU/YclRwRHHceB4CRJ8QQicI02UEiHMI3uanGmJEis44NAaZkSVhHFIP6xd84G1c9E9/RNiNTT8Q7foawRkA77KWVDFtm3P0VUQOPnTIHDYv6EDT/KJL5igjHtFX82a9UMctuoSs9ouddaxtzXLCtLWqeiEwbfNRiqr1lA5aT6X3w9v3kVhrGYJWvcwhxMXBOdZ685W+yo4wnzgutGPOm5P2AvuDtRAWdN8aKAuGnqjFtD84PRWmcJE2XdbDNlnU9QBBbVqTEN+zzz67FWdZBpwRnTDgXGtaB0Xa7Vn1PUCfja0+X0oKa8ETluZVdS0R9e1n7yBfeJpn1iP7IDlIQbbuV9cSz7JGIpQcu4izz6uOm6bx0AN7Inw5Caz55rp0WzKjO5zGMjJGYj8cq3ZR9CsQmJQIBMGclOjHs0cUAYYM4sCIKq+4sIl7HYeNEpEbymVDZETW7y/1MSUK1Evb+uhH/xhz+mrj7HQhhfpfrY/zN31y5H63yES97ZHApJextn2naTz99KmX75IZg19qVfV1J4wann1pzvV6Q0Sm6E95xUMZQ/WZ7q3rWS94NI27l/tG4zuMQkaoPrl61SOYwsa/iFEd35Hoa1UOnlN0v1ufm+Z/W3981/wTBWmaf/SkfF7VhU76U3QOlnClX53mdrWtcjiQe83rfteIpnHqD4Ir/ZtDyqVdkXiGtQhYW//K+mLN8384FRyGil2/a1an+TgUPevUXtt60fScTjowlH61tdcN516e1TauXtbQXtofyneqNZhkUtLQOWTq+lheXVLSqMv602l9ru/TVRw9u76XT0oshoJf3BMIDAoCQTAHRVLRzzGBAONMao0IoDROHvGmg1HGRGejE4FAIDDZIlAi76LN1dOYpSKKfnlNB2dJXIFAIBAIBAKBwEgjEARzpBGN9sY1AlKTpMfxqEq9lHobVyAQCAQCYxEB6YMcYVI+rVV+lxbPMdaUIjsWxxB9CgQCgUAgEBg8BIJgDp7MoseBQCAQCAQCgUAgEAgEAoFAIBAIjEkEgmCOSbFEpwKBQCAQCAQCgUAgEAgEAoFAIBAYPASCYA6ezKLHgUAgEAgEAoFAIBAIBAKBQCAQCIxJBIJgjkmxRKcCgUAgEAgEAoFAIBAIBAKBQCAQGDwEgmAOnsyix4FAIBAIBAKBQCAQCAQCgUAgEAiMSQSCYI5JsUSnAoFAIBAIBAKBQCAQCAQCgUAgEBg8BIJgDp7MoseBQCAQCAQCgUAgEAgEAoFAIBAIjEkEgmCOSbFEpwKBQCAQCAQCgUAgEAgEAoFAIBAYPASCYA6ezKLHgUAgEAgEAoFAIBAIBAKBQCAQCIxJBIJgjkmxRKcCgUAgEAgEAoFAIBAIBAKBQCAQGDwEgmAOnswm6x4/99xz6frrr08PPPBAWmyxxdLb3va2NMUUU0zWmMTgA4FAIBAIBAKBQGDiIfDwww+na665Jr3mNa9JSy21VJp99tkn3sPjSYHAACAQBHMAhBRd/L8IIJc77bRTesc73pFWWWWV9O1vfzutu+66ae211w6IAoFAIBAIBAKBQCAQGHUE/vznP6evf/3r6ctf/nJ65ZVX0iGHHJIOPfTQ9OY3v3nUnx0PCAQGBYEgmIMiqehneuqpp9LWW2+dvvKVr6T3ve996fvf/36aYYYZ8t94EeMKBAKBQCAQCAQCgUBgNBG47rrr0ne/+930ox/9KBPM7bbbLpNNkcy4AoFA4P8iEAQzNGGgELj55pvzQv7MM8+kFVdcMe21115ppplmGqgxRGcDgUAgEAgEAoFAYDARePnll9Nxxx2XDjzwwDyAXXbZJa233nppyimnHMwBRa8DgVFAIAjmKIAaTY4OAo888khOkd1qq63Soosumn7wgx+k6aefPkc04woEAoFAIBAIBAKBQGC0Ebj88sszwdxnn33SCy+8kL761a9m22TxxRcf7UdH+4HAwCAQBHNgRBUd/ctf/pK23377dPDBB6e3vvWt6fTTT09SVUQxp5pqqgBojCMgleiOO+5IV111VVp44YVzOlHV4ysF+q677kozzjhj/nykrtLu1FNPnd797ndPtunUapjvvPPO9J///CcfkDXttNOOFMSt7cg0MG9dkxp74//b3/6WU+0n1viHAvCkkNNQ+jnW73n22WfT+eefn55//vn0wQ9+sKdDWF588cX097//PevJu971rjTHHHOM9WGOaP9E5swP/1Yv67RMoaZ9Fs4XXXRRuvfee9Pb3/72tMwyyySZRtb3aaaZZkT7V2+MvB588MF0zz335D2jH3kNZ5798pe/TJdddlku03HtvPPO6SMf+Uj68Ic/PKrjjcYDgUFCIAjmIElrMu/rSy+9lE488cR01FFH5c3/H//4R9pzzz1zNLPT9a9//SttueWW6S1veUv2OI72plf6wrOpz9NNN92E7t14441p/fXXz6k1H/3oR0dFopPqud0Gc8YZZ2RDZMkll8zjP+mkk9ICCyww4bYnnngi7bHHHukNb3hD2n333bs11/g5EovUqM0t5JXBxCnh5GHPrcpjSA+ZSDeRIxwYbkceeWR63eteN6wnM6jMn5NPPjmdcMIJPRncw3pgStlY/clPfpJJ5qTG3vjp4M9+9rMJ42+aj5N6/kwKOQ1XzmPtfmvJl770pfSZz3wm18ktvfTSOY2xfsFa/X7ZExCWm266KX3uc59Lhx9+eFpuueWGPbT99tsvO3YWWWSRHO1yQIx1rrr2DfshI9QAYgm7Y445Jq85/l1ooYXSX//61/TDH/4w77X20rKGPvTQQ2m33XbLNYj2ZGTP2GAqw2i011ryuv3229MWW2yRDjjggI7yqst6OPPsySefTN/85jfzeF3zzTdf2nHHHdNss802QpKIZgKBwUcgCObgy3CyG4FNUBRGemwvl03oN7/5TZplllnS8ssvP9Fea3LJJZek+++/P2200UYTuvn444+nM888M6266qpp3nnn7aX7fX9nUj23U0fJa4cddkjLLrts2nDDDROvt0hl/RUziM/dd989ZIL573//O33ve9/LxmX12HjtXnrppZOc5PQjTGSZl5wxwzs+ElF6qV2cLBOLYBrvWMK+Pv6m+TgW5s+kkFM/ujnWv3vllVfmzJbjjz8+7xNVElnt+89//vP8qqsqkXzsscfyms25MxIE02nnSCVCI5L68Y9/fKI4d4YjI3N2//33TyJ1Tm13iex++tOfTmuttVZOCYXpT3/607zHcfSWtfzWW2/Nf0esR5tg6lev8mqS9XDnGYeBa2I5rYcj07g3EJjYCATBnNiIx/MmCwSQAxGbOeec81UEc7QHP6me221cjCvpzSussEJHPIZLMKVK8aAfdNBBA08wu2E6lM+Ha1AN5ZljmWDWxzNW5s+kkNNQZDtW7+kFP6mzok4ySkaTYNoH1lhjjQlEbaxiVu1XE8GUCeT8g6effjrXH84666zZWfXoo49mp15Jufe5yKeo4lghmG2y7kVPBkFe0cdAYCwiEARzLEol+tQzAlJQ//SnP+Uoj2v++edPb3zjG9MNN9yQo5yiloxGqZn+vs4662RvowODfv/73+fvaONjH/tYev3rX9/6XATpt7/9bfZC22hXX331nBZj47r44ovzpsubyZsr2nT11VfnzXfTTTdNH/jAByb06w9/+EOuT1lppZVyHdg555yTvdvqVkTf3K+OZLXVVkvXX399rlm0cevfzDPPnPvX1nd9kP7Y7bme5brvvvuSaA08YKB+RNRPOuNZZ52VjQOG17XXXpvHufLKK3c0knxHxI3BAdcFF1wwp6b997//zXWXDK33vve92Yvv36bTfxk2POD6IpKpb/CsRiPb+i21zdHx7pO2RZ6l1k675LT55pvn9kXBpSjPNddcjTL3Am3ff9Ob3pTHQWblHnK+8MIL/wcT4ydfHnVpZk45fs973pM9+6U9bYmokCuZimJLnyMH1zvf+c70xz/+Md+/wQYbZDyl+kr1o8fqjqVl0Q/1qr4nAkPHRDj1kdEkrdZnno/Ul3ThXgwq9WeeK9WYjERcpBzTr27PNwZ9IG8401mRD2PslCJLprIMXFKBiy6Wul211mpo/Ri7/nSSUZFrud944O53US36IIJenY9SGCfW/BmunIain8ZuXaJ75qR6uaIbbTInD5+5jx7TbevCJz/5yQm64P/e/1fWsvraZr7TBTpo/XU/fRBltO6Yp+RNtvTT+mGdpTcf+tCH8hxuukqNpfno+15dJZ2TLp177rnp2GOPzeuAVNR6Tbdn/PjHP87rhR+fl5rLEhETpbOv1OeYvjT1v62mmd7DgE7CwJxoO21Uv2655ZY83Ne+9rV57KXG0N/0EU7GBztjF1GEYSedKmu68gPnF9Af67m66KariWBy3sk+IcMSwbzgggtyVNPvm2yySXaousiDnOsZKj7rZZ1sWnerazUZWS9kJxk7jEWsmyLOnWRd1sN999032xH1fa7TnOnZSIkvBgKTKQJBMCdTwY+nYdtkpOjYHKQj2YARAEYlDzWSog4HAakeK26DXXvttfNBEOrEjjjiiEaSyZDRzvvf//4cfWNw+V0KkQ2WJ5eRpR+K/j/xiU9kkui7G2+88asidmrSvvjFL2bS5PPyO3LpZc02S20zrmyYjF59ZugYI4NCLVFb34tx1O256lbUrEhjYhT4vRhbfrd5f+pTn8qYMCCQzL333jvjZPOvX8au5maeeebJRgjjh1cbCfc7wtlrBNMLq3nAGX36Zbz6JlWrW78ZRrzr9RRQv8NTHdEqq6ySfvWrX2USfdhhh2WyUr8YFnQG9tV7GCIl6lHHxDOQPp+TF2+/vjN6tAfrU089Nb+QW5uiGgxitTyMXd/5/Oc/n1Pz9Mn4ESD1o2U8JU2NoQkTuKuJ8i5YadcMJjWG3/rWt7JjwgnLCBmy6upGMBljjMVtttkmOwfUOyPXZMlg7PZ8c4VRzzCmg4iMe9VLtxFMMvXScvMJAadH//znP9N3vvOddMUVV+S6SU4TmMBDijksEcYmGRW5Gr9nWhe0b12gG+pQC571+Tix5s9w5dSvfnKuGTdHhnnPGeFgEo4J+tkmc3pMDnTUOkcXfve736Wvfe1rE3TBmquNOpZ0iQ7MPffc2UEis0Bdn7o98848sNaQkXRLax0jXz2fi+5xuDSRBnpmnnDSILR+N5511103/95NzwtJtMbVay2LDiBiTXOM46mp/16f1USoiq5uttlmGX/OTlhwfjZdMDan9WuJJZbIjh3f56yEl+eY79YxxN++Acvbbrut49yn8+YBGSgX4MixPjWRXd81dqmu9jJt2yc5zeyZJV3f+kN+5qd+WqP1U//b6hG7rZOd5rQ1AIb2JXut/YbO0LNONbMcAk2ypif24qZ9rtOcoXdxBQKBQGcEgmCGhowLBGy0DHvERBTzF7/4RY6SMVpc1TQ9hBPB4EnmWUYKtt1227xJM/jrFxKJ3GnDQUEl3RPJc3AMjzOjGplCYhEwxmwTwaynipbfGeQIictm7e/+ZXj10/c2A7n6XEYYrBhv5ZmIKwPNho0IiqJ94xvfyM/mObZBM2wYM6Ump4oT/BlBRx999ISooKiTuksysVn3SjCrtZKIKkOyGMQMok79Jvc2gnneeedlI0RUrhcD1Njr93TChOyRTmSO0Wa8ak4/+9nPTtBBxiXCWOqHGar0pzg+3OP0RYeMNBHCIl+4iu7U9UnkUiTJO9k4K+gQDEuNVLdxl4MvzB3Gre8jF3DVXrfnmysMalHCEnHolCJbDjKi5/oKN5kF/o7gMlS/8IUv5LG6kBgknNOCU6dJRqXGVOTH/ci8SG4TnnX8Jtb8Ga6cyprWq34iE/RQbTKCUO43zzlNrIdNMuf4oosIDUMcsZVZgWjUa9/a1rbqHEAErbXkQdeLTJBUjix6pj8cKCJmLpHW+iWS/utf/3rCfPY5xwPnClKEEHWrNW4jHZ10XDS/rf8lbbTeVxiKRtJtJIyDEQkuc7z+/ZLOaa+BET02J5B066tMGuTb/qWv/m5+23e6zf3qXO608VcjmJw+nEDWYc+CQZ1Im5fWMZFVBJEsi1Oq/pxe1sm2tRqO8JeFU/auXmowOxHMtjW905zhpNGXuAKBQKAdgSCYoR3jAoFiuDjEh+EpPYphWtKW6kau79uMbTzSuxjFiFCTt7xstmpKeFAZWTz7Ipo2X5uNTRVxYRAwahkV/RDMam0iw8hVTlLtp++9GMjSe5v65rkl0sSIrBpo3QhmU+Swuql7P9hQCGYh3FIuETPGWT06W+03w7ONYFaJazeiVQzwTvfUMSmpoYxBTg4GrxS0qhylChbHgWfwxovYMRhddAd5LHpY72c3o76khHo2Ui8C6CrRw17G7RmMdzrOiBK1Lod9dHu+sXlGNYLciWCW9oy3fnJwk1FYSIyomO/X266OjyFeP6ikPv6hEMyRmD8jIadOY5dSXtVPOiCCg1yKzLmsgaJMUh4RnyaZW99kgyAm5oLsDI4kp4l204WCrfaLg6DcI62bI8WFUMHD9xBMuqo/SK250BQJq875UudHttYHuip6OlyCWQ75qepIkX1T/5EvadfVy5pgLPYGBLO05TucJNKEy2UfKiUcHDUIGsIsndVclgJsTNYMdaOcmJxHUnhF1KQCS3/uNPdlShQnW68EszgUHZLjfjJCfl3KEczFanqwLAMRcd8vjp06JtbzTutk27pLrvRYJLYcnjdcgtm2z3WbM3Gwz7gwHWMQo4hAEMxRBDeanrgIIBfSwGxAjBIpROWqGmNqy6QAMpZs8iKY7hHBFLWpn07LYEEAShSnOioRKeSJYaGWkkGEJDCYC4ljNDDeeH4ZUlWi1XT4TSeC2a3v2uv2XKmZSBojpUTX9EsKqfpOhFn0sR+C2YQRY4cnW/qR6MhwCCZsOQE4DTr1+7TTTptAMKUyu8i0mzHepKnd7qka8Iw7RNEzGYYlgsn4ohOIGt2sn5Dr+wgcY8UPB0n1pON+CaZXv6gjFLWTTlcMcREiRi7DrpPhDWf6i1CUVENGOywY1UhJ9YTNuv4yQEXDeiWYJaIjSlUnmOrGRIPhKmLm4riR9oskiWZ3khEnCUO0ehJmPwSzbd6OxPwZrpxg0Y9+ihDXsSw630nm1rUP6EdgAAAgAElEQVSHH344k0GytwaWkgLpkZ10oeiGtaY4TJCh+tpT+kFeiJRInMwQ65E08RLprM5R+mwuVbMBEC/EBrbScPshmLIiOCTsB52Ic5PsO+1yiKIsGeUaMKgSTGns1t1yydIQNRMdhJMIJ+LopGNzknOzadzl/l50ivOtl9cFVSOYhWD6GxJdxuK5DlNbc801X/XKlWpUtdT7lz4ixL2sk20EkzOCzsliGCrBrMq6vh5U1/ROc2biWjbxtEBgMBEIgjmYcoteNyAg7Uydi4NTbHxqhpoIJkOmeLptnmpepI2KdjCmRCqrFxJgQ2MQ8CK7pIQiY+5V+1b+bhNmKDBEPEP9m//zRPvdBjscgtmt74zIbs9F+qS6MtDK6X8MGkYMA4JR02njbUqRbcII4Wf0IB0IVq8Es5pGKvVKWh8MOQG69ZvxiyCTg1opnvaJQTDrNbdV4sRoFlVnwNYJJpzpkGhNU/1WPwTTM2BconslvZiBiqDBoVtkpx6JhieSxth3Ib+dSIUILScAglvS08nfoVtthq2URtkE/jVnGZEyAhj79FOqrXHBR9okw9vfvU+1E8mSZqseTDq4Oeqq6ocoX50gF7l1mrfDnT8iVcOVU78EU/q+NP4qlua8VGakplqXWpW5jAZkD/kXpUIeRDClsbqQxVJnrG6WwwrmdKSJYCJU9Tlc5M2xRyb02EX3kcam91dKRSdXOiNboJz+q68cUT7vRjB9Vz+NhTPGekG3OhHMJtmX/ht3OYit7B/mA7Jk/7AvFOLogLG2FNlyr7HtuuuueS5whrrq4/Y3EUvrj4hht7k/HIJJLxzGZE3nLJUdYa3mXINjWb/MUbpmHa7X69czbNrWyTaCqW61rEXSgpHAqhzbXivTJutO+1ynOSM9NyKYYYYGAp0RCIIZGjJuEGBQ23xsQsUgNbhS41ZeYaHOUt2FGi+Gp41TxI6B49ALm2f98kJ2kSYn5TEo1JEgs4xm9T4l+oJI8qI7rU/kxAbGg8248C+PtsNyRAQQQYTD74xxRIpRxkBy2aSlf4ms8qzutNNOOVpqY23rO3LY7bmwsfHz/jPoYcA4ES1Qu8eoLKlQ+iIV2EErJUXVuBk09Qv5dYAEsqRuCGlgBMKCIeLQCGQLAUHIm05dZOgiI1JLkRl4ugfphyF82vrtc5ELhIjDQATVfSXtl7FXXnCuXVFlmDJo6yfaFp2p3yOC04QJQ1vkDln0fPokAkdvjFUKNAcGA0tEE+HzTARaRI58RdL9rRBF6XXkoJ+eqQ21SfSCocug9Qz6Ay/6RMfJn444TZNuMpzV+EqPPOWUU3J75ol0v/q4RbMYtcYjPVIaGyOfEanmmAOm7fmlNo3hifip2dUHKXnGZgwcBXW5m08yBBwgxOg2ZzgxRD+QY1EbOkg/1ayKLOoL2Zh/neRK9uaPecsARnwRffhoh6OozEfzAlkZ7flDbqJAw5FTv/ppzoqqc7yRq/VHvZzok6tN5vTKnNZn+mJOi2paJ1xkW0iTNYJ+lXpr8qQr1hf3S6tFCMxhbdJvay15cH7QPYTXHEWEfQdhbXJoIZQOG3IYmfVEGikdc0AQ0mI9Q9CQU/0uKZ3VNascUGPfsB5agz0LYeuk4/Br6n9xMtafoVwDJhwi/q9/6t2bDher3ttE1IxbyrJMDfPN/mFN4Yw5++yzW3UKofVs+4+9Sspy0xpuLpoT8KOfZX0096yt9ihzBKG03pOxflpfyBKW5qQ1rGQd1PGwj7atk/ZfGS+d5rT2PEMWg/pee4Y2naZrDpcU8G6yVlPebZ9rmzNNdcHjxpCKgQQCI4RAEMwRAjKaGRsI9PPiY+mmNsSSltRtBDZ3ryhhJJVaGyl7DGZtueptMaY8o16b0+1Z3T7v1vdenwsvqW+IRjkZsNuzO33ehNFQ2mP8McQYYU2e4k79LnVP7h2JMfXT/37wJCOODim/HAYu42ZkO1RDBGYoXvJu2HUbz0jIsNoH+t/LHOiEHaycRNzpFQ9t46IPiLwoeiE43eb8xJg/w5VTNzm2fd6EZZvM9dFPOaDGOlHXydIeTK1LnGK96G1d3uRrvvrX6cO9yLoq26G+c1Gf6UW/9/c612HLUYIMIj/KN5qyFeryQtwQQk6X+vfbxj3aOqV9pNJ8Qsg5kERN9Y8zx9+R9G5Y9opdJx0ve6C91f97We+HKuvhrD9DnadxXyAw6AgEwRx0CUb/A4FAYCAREPkR7RaxERUolwiCSKnXQ8RJhQMp2uh0IDAkBDiWRNxFlGUOiOw2RXCH1HjcFAgEAoHAREQgCOZEBDseFQgEAoFAFQEptGqapHxKvfO79GtRC7XEcQUCgcDkg4CUd+mfagmVbCh56CXaOfkgFCMNBAKBQUEgCOagSCr6GQgEAoFAIBAIBAKBQCAQCAQCgcAYRyAI5hgXUHQvEAgEAoFAIBAIBAKBQCAQCAQCgUFBIAjmoEgq+hkIBAKBQCAQCAQCgUAgEAgEAoHAGEcgCOYYF1B0LxAIBAKBQCAQCAQCgUAgEAgEAoFBQSAI5qBIKvoZCAQCgUAgEAgEAoFAIBAIBAKBwBhHIAjmGBdQdC8QCAQCgUAgEAgEAoFAIBAIBAKBQUEgCOagSCr6GQgEAoFAIBAIBAKBQCAQCAQCgcAYRyAI5hgXUHQvEAgEAoFAIBAIBAKBQCAQCAQCgUFBIAjmoEgq+hkIBAKBQCAQCAQCgUAgEAgEAoHAGEcgCOYYF1B0LxAIBAKBQCAQCAQCgUAgEAgEAoFBQSAI5qBIKvoZCAQCgUAgEAgEAoFAIBAIBAKBwBhHIAjmGBdQdO/VCDz//PPpuuuuS3/961/TKquskuaee+6AKBAIBAKBQCAQCAQCgYmGwGOPPZYuv/zy9JrXvCZ94AMfSDPMMMNEe3Y8KBAYBASCYA6ClKKPGQHk8hvf+Eaab7750vve976033775Z9FFlkkEAoEAoFAIBAIBAKBQGDUEfjb3/6Wdthhh/TFL34xPfTQQ+nCCy9MBx54YJDMUUc+HjBICATBHCRpTeZ9/ctf/pJ22mmndPDBB6d55pkn/fjHP07PPPNMXujjCgQCgUAgEAgEAoFAYLQR+OUvf5muv/767OB+7rnn0le+8pX0hS98IS211FKj/ehoPxAYGASCYA6MqKKj//rXv9LWW2+dNt5447TsssumXXbZJc0yyyxpn332yWkqcQUCgUAgEAgEAoFAIDCaCNx44405m+qII45I7JLPf/7z2Q750Ic+NJqPjbYDgYFCIAjmQIkrOnv//fenI488Mj3++OM5ZfZtb3tb2nHHHYNghmoEAoFAIBAIBAKBwKgj8Morr6TLLrss/fznP0+vf/3r0w033JAd3iuuuOKoPzseEAgMCgJBMAdFUtHP9OKLL6YzzjgjLbbYYmnWWWfNaSmf+9zn0hJLLJHJZvWafvrp03TTTTfhT+59+umn08svvzzhb1NOOWWaeeaZk39dPnvqqade9Z067FNNNVV63etel6aYYoqOEqk/rzzr3//+96v6Ou2006YZZ5wxp9n4zFXvV4h+fCNAV/7+97/nn/e+971ppplmGt8DnoxGZ0158MEH86Fkb37zm9Nb3vKWyWj043Oo9oi77rorTT311Ond7353ODcnsZiRvTvuuCNdddVVaeGFF85pqmVPH62uPfLII+n8889PH/vYx9Ltt9+evv/97+fSnTnnnHO0HhntBgIDh0AQzIET2eTb4RdeeCHttdde6aabbkqI3ic+8Ym0wQYbpP/+9795c1EDsd5666Uvf/nLmQTWCaZT3/bdd9906aWXpsMPPzy9853v/B+CyRj86U9/mn74wx+mo48+Om9WCIBN5OSTT87kUzF/te0mibjHprfNNtukN77xjel73/teNjCR3JNOOimn+h577LF5g0Jypdn4/ZJLLknf+ta3cmR2tDfJyVeTehs5w0WNr9MBu8mC/LbccstMIKRKTTPNNL09JKWsX3SSbqsrfsc73tHzvf180fx56aWXuupuaZPTQ+p5P2Pppz+Tw3etF/fcc092hm244YZpo4026nnY/cqrqWGpfOuvv35esz760Y/2/Ozx8EXYP/vss9mB180h2DbepjYQTGTigQce6GkvGEQs+537Q9GzkdBv2HI6X3TRRWnJJZfM8rC/LrDAAqMKu0yqzTffPJ9iTx9222237Ogeqp6Namej8UBgEiEQBHMSAR+PHToC//nPfzLB9FOuO++8M33qU59KX//61zsacYx/R4ufcMIJafbZZ2/shM/233//pJC/auzbSL797W/nZ7TdW20QQXEIwMUXX5xTad70pjflj++999706U9/Oq277rpp++23n3DLH/7wh/x/r1+Ja9IjIKLMMfClL32pq7yRxN/85je5Jnj55Zfv29Dg/Nh2223TN7/5zVEjmJwXDKNeSQ6d5ehYbrnlJr0wBrgHjHXzfIUVVugZe8PtV15NECklOPPMM9Oqq66a5p133gFGsf+uizKpkVNC0c0h2NZ6Wxv2CE6hXpyN/fd80t/R79wfip6NhH6zBRzy50wGDpzhOhT6Qd7+bm7TrSCW/SAX351cEAiCOblIepyPczQJJvLg57WvfW360Y9+lD7ykY/0nOqGzH7yk59Mv/jFL7KR57r55pszuVxmmWVyJFVKpM3qJz/5SVprrbUmENFxLrIxPzyRpz322CMddNBBXQnmcAcz2gSTfjGGpXD1QjClnDPMRb+CYA5PukMhmP3Ka3g9HJ93X3311em4447LTqKhEsy2NsYzwZwYc3+k9Hsoc2t8anuMKhAYewgEwRx7MokeDQGB0SSYCOGf//zntM4666Sm6Gmn7j766KP51FuptnvuuWdOOWScaA/pPPXUU9N73vOe5HtSe6T5+o5o6bnnnptTGqUSIZ4OE6hfXt1y1llnZQPqM5/5TPbgnnbaafke6cPSc3nheYule4nKSefcYostkvpPBpRUXmnGb3/723OUpS0d1Lu/HGwgbRQp/vjHP9763q9rrrkmR25FwKQAq0HzPGl6JfqrX7///e8zpsYpXdgYGTjnnHNOxuiDH/xguvXWW3Of4K8NpF0U+IknnsjYlT5XsUCKrr322tzWyiuvnGabbbZ03nnnZXwWXXTR/B7V4nWmO1deeWXug+d/+MMfzph897vfTXfffXdOf/J3tb8igPB+wxvekN761rcm49Q+bEWg4a2f0ko9G+7aIp93vetd+blN+BaCudlmm2V5MZy833XppZee8H3twZ+uwGzBBRfs6XNjlt4ter/pppvml4LPP//82UlCpnQAFvqgn2QkVdf4/ahr0vcnn3yycezq0HqRpcg8GdE/2DkQgzybLmOFpz6Rs++StX520y1p6Keffnq+j27ccsstGS/3w5Out+mX8d93331ZbmRIJ+hD0dlOc6DUgl1wwQW5Pg+Zd6okeYtgkr0sBjo0xxxzZEdVE/HR/zZ5wapT/6pYFgytXyuttFJ2aBXs9IP++Izukvlcc82Vb++kt3RJ7Zn1hY4a00ILLZTXhIK5Z5l75oJnWMfMFyUCahc9b7XVVsu/l6vfdmFHNk06on3zRKmBWnxrqueXesmm+V7XQ213asMabn2TJml9qmMIm9/+9rcZI/q++uqr5/c316+iq0ozOCJhUnQTjtac8jv5Wb+b9KeTzJrGS35N8rJPKRGpz3362mmOk0OvembvaNJvY/NOSZe5Q3f+9Kc/5XWHcxcWVTkZs9IYjjO16/YKbetLfX0m+7b1s7oe1DGmp15HYg337FLSMgQTJW4JBCY7BIJgTnYiH58DHmmCKQ0WMURMkA8Rx14iP3V0S5osUsSbzqA85phjspHvaHOEYquttsqkiTFik7TJSstUp8koRwAOOeSQdOihh+bDjeqX1Ew1QSXt14l2DFokwftCReGkXyIV//jHP3KkVHTq17/+dTakDzjggJxuvPPOO+d+2UTrF1Lz1a9+NdeUMtKPOuqobFC0RQeKh5oh4bsICoNMDexhhx2WDSmn7iFna6+9djZa9UtKGzJXiLkaF8TZGJwejHD87Gc/y8ajDV9tGyMAmXbBQqq0dqQhM3Th+NnPfjYbmuqm/GvMCJw+6Q9sGTWMFQRfHS8HAJnV06n9Tj/0R5qcel/Y+V19sDYQDM9gvPhMNBSp9ze1OvXLuOgXPMp7XWGrnZJG/YMf/CDLUyoYA9jnjNbye6fPpbBpn04XPf7nP/+ZvvOd7+S0XHpFnr/73e/S1772tVTmkwh7NYLZNPbtttsuk/A2WSJ6DuNCOBiu5gAcPF8KuRrX+uU5yAg9ZWCaI/RFX7rplrR2eMOFLtNbGQjeoYtUw1ObsKjrl7b1Tb/og9rrYmzTi05zoKpLnCr6jkjTP898+OGH8zym3z5DeOHSdBV9qMrL9/SnrX9NB4xwVHkZPEJG7sYnC4OOqjO3vvzqV7/KjgPzwJxq01tEcvfdd8+YIj9IId22NvqdznjGGmuskcmAGnY/5gjc/J+OMNbNL21xHGhnKO3S1TYdgRWHivWumsbaab43pTk2taFt+qlmuglDn5Pv+9///owHp4TflV00kUyHe1mrlF/Q77rMyu8IWJP+0O02mSH+besb7JrkZa2whlbnvr2p03rdr55x+NTXI7ppr+CgoaPKDTiHEF7rf9Pe1xTBbFqjrNcyUdrWT04A86SOMdmQs72CHlk3iqN4fFpSMapAYOQQCII5clhGS5MQgZEmmKUGkxeVJ9rGwmAdymXDZEDwGNs0kRBRLkYH45sBgMwgWqIINlTPtNkyVBmbSJaNjYe1fiGnDKFChGDBgGOMMOoRGwagPjDmEWaGDuMWkfXcYjT98Y9/zMYKj3H1spGfeOKJ2VOMIHkmYqLfTZHV0l61TqmkXhmTd4ipDfN/pJqxgwQjegzZYjiorUEOyyVyyaPvMCfPNW5kCzYMRP3SNixgCQvkBBYM+mK4M2hFMj3T3wuJcz9DD7EUeWkimG1jr6bNeS4HAqNa+7z/5C8SXSJFVXyr/SqEDuFDhhFXRjgjS3vl/uuuuy6TUQ4L7Xf6HAmuG3SwpAMIEALCwOOtZ/S3EcymscMfSekmy2oNIgJIp/fee+8JqeNVPMwRzgGOgxIBrOpCPUWxqlt0wXw1XnIueHLUcJA4TAvxI/Nqm6UNh3/RGZdIDxLFMIWTLIOmOYCYOeQJgXIvo5+8EdjFF188PwvpKu3SW5f+9Uowu/XPM+okqc0AF80v6fnV9UN0rE1vrRucUuU+/TaHOXysWaJ4MN91111f9bqG+vpUHASiU9Y+fRlKu910pE4OzaFO872JwHQimG0YOvCGDtJRDo0iA7qBuNWv+tyvy6z83qY/ntckMyUZHCVt61ubvJrm/lDmuPG3YQSD+nrkb9YFTlfOM9Fxh/fYs0RWm64m/W5ao8z9TuujfbJpjmq/vGd7PKdFD8WuiXsCgW4IBMHshlB8PhAItBFMG4SUUV52pKntkB+pNqJ4yFP9kB/pS6ItNnipnryqTVG+NqDciyQheYiddnhEGaAl8lUIiSiJPoosqn8TwbK5I6KeKY21H4IpmsMAYcgjAYx8xBBJYbwjl4xtFwNMxLakeDYZQgzBkrIk4lg/CKl6T9OGbGywRtykICKLxi6iyRhClhCCYjjoS/Xl1SUNkWHLKLjiiivyI0uUohPZhkXVmENkGTnSeIsBw4j3DOTH6YRtBFN0uGpo60N1vGTbdFBUm440Ecyi0yIHCEu9L1VDUJSk0+dlrNWImHFeeOGFWR84ApzKzAhDvDsRzKax051usqwSzDJec8L46hfjl55IoRZ5J29pboWQddOtYjxXCWYVT3rPoKzqV1vUsEoyRDia5oD+tx0y1mQED4Vg9tK/esptG8GsOn6qc4Zjq01vm8iWe0V+rAPSKJFs5AqpKVd9Tpa5Uk785LiqRxp7abebjtT7W/Brm+9Om61fnQhmNww59pAj88yaKaLZ5CDslWBW509Vf9oOpes2Xmtdk7za5n6/c7w+R6t60EYw7XUihq6yN26yySaN0UvfaSOY9TVKXzqtj8UJ1IZxfX0fak3vQBhT0clAYIQQCII5QkBGM5MWgTaCKSWS8SOiV8hb0ymyohqIH8OobcM2QqmcohX9vFC5bJpSutRzSdVjeJQ+M/5t9OX0WBE0tX/SXtUQdbs6kSoRFJEghrx0TQakaB7DW/RLWmUvY1EPqY/IiLaKAQgrBls94tm0ITO0GA/G5l8RXKRGZFgEk4EuglmOe0cAEKJqiqYIkrRbqWlSAosBCDP1N0hJWzS3TjBFqrSPyFejpAXvqlGCwLlK9JaxUj9BsmpQqd+SltWJgFfl2olgMvilrYloVyPGUg1FpaUDi0Z2+pxjokQMkCokicErbRO5Zjxqu6Qqc6qUNDk40RtyKqne1bGLnooMdpNl1XhzTzlJuUT1Ch7mC72EuUhGiWDSZTpL15CSqoFf1S3EX+SxHsGEF1mL0Dvpt65fnDh1fSjt6q9osoh/0xwwT9XjiSTVU+mHSzCLvEpafVVfq/1ryzyon2DbyfAXwW7T26Z1iSNM+qt5KQLYdBJyE8F0Silnkr5Ye+vrXbd2e9ERDqtCXM1HBNi61zbfm9bZKsHUhrWOQ64Thpwi9bnYaQ0fLsE0Z5tk1qTP9TWnSV5VglnmviyTfud4rwSz6LeafnNbtNHeQG+tS9aJtquNYNbXZ+twp/VRVkJ9ntSdQBHB7GaJxOeBwKsRCIIZGjEuEGgimIwvm4K0mxL5aIpgMqZt0FIrkZA2gmmzk/4lrVA0hSFhE3c4Q/WVKU2ASpNlgDPMS91V2RylijHuy0vYEUIbrLQz0RuXCA4Du6l+T+oawnb88cfnw0g8C4k1DkaVusdSw+KZDGRe4ZJuWVLrjEUbDP76uw/rHuBi1BRvc1NE1z1SnApRRmaQVJFTr0wokQ+Yl5N1kSnfE0GsE4CCFxzIk5HpX+QLSYaN2s1eCab0SGSbcYvIcBzw6qv/cRgOQ4fRbhxqt8inV4IpYlHqPumHS3uIStP7CIuRWU0vVE8qSswbT/eQF7WnUsdcoqQMe5+rger0Of2Et3pVNXLSGkWG3Q9DY9cHekJfYI0o+T8ib/z0tolgVqNNnWRZTUdFIDzL+OpR+XqkzkEo+u57otbwRHjbdIt+NeFJjrIZ4CVaVdcv60VdH8wJOksf1bNVoyDVOSCapvaZHIoulflED8zHTtGR+ppRxlyVFwOfblb1tdq/pjnYbwQTMW/TW3pQXZdKqisnHjIHnzaCWU2nL31C1pBTuPXbbi864gA1bVtzkVgH7chKaJvvUrzrF12ptlFOEO9EnsiuPhc7zf1CBEuNccl4sQaZg90cFOX7HCDVtcY6KuOmbbyyIprkRZ71uc8J2st6XdXxThjZX+rrkd/9vaQy27c5Icoe2LSv9kowOas6rY+IbRDMcWEKxiDGEAJBMMeQMKIrQ0PAwRdnn312NiR4Q3lCFe2roeO5FO2SEscQZqCJljGqnTRXyJ3UUJuZUy5516X7ObhEKqsLgfUMRlQhbtoQOVIjp8at02XTRtxKTUz5rrbU0jlspZC6krrIGGYAMBAYVDy5TUSWgcJQE3GSgos8IKSMBLWKjDcH84iwMHS0ZzOHkYMP1JmKYsFrzTXXbEzDFcFEfkR4fB+5RhK80BphanqVRSHqxiD6gjBLhZU6ps8MKv1SK8RYh4NIkLaME/4+Y2hJ2xTJEnkjU2l4TtO87bbbMvkRfSbjU045JZN1OIvQMShhK92KAS6lVruwQZicpkl+CAK9QVyQSCTOYUscD9KrRb9Kv+kZEk/+SBoSL23a38urTRhaMNMPz0KM6J+xNB1qQ77wJT9GLNKMzPhbIWCiS/qqFpBThI6SbXm/YafP6RTc9EE0Ar5kpy19YnxrD/GiM8i78fgXRuaBOdI0dqS5TZbkjiQx3uApk8D4ETl60ZQyyPBFPDkd4E8vzEup3uSCaJUU5CbdMrZCQDgjRB3hRR+RWjpI1+v6JcOBwcohIhpH96wFTtGFCdl2mgOyH5BLddYMfXiqu7NGSFGHob54Br3QTwcq0VPPrl5N8jLPOvWvvjZwltBTzza/yUCKLxk6+RQWdMB6YV4hwfot6tekt+amLAyOD2TGibTWUoc8SeU37zicfGbOwM1F58wBumaNIjtEvGRyGGu/7faiI9YH8rLuWif0yzxvm+9N67d1v96Ged0NQ8SODnPkkYN6UbWFTXPf+EXdy2FY1izrWKkLNL+66U/bWmPNbBov2bTJC7b1uc+51mm9Nq5+9Iyz1RysrkdVxxsdKbWs9blR5ARXTiaHcMGKfNXlw7K+PrunbX1kB5R5Up+j7rNOSImVXUMf6K1MpLYTsIdmxcRdgcD4QyAI5viTaYxoDCLAiGBoOiykaggytHi8/b1+MYZ8zrvareZD+wijzdj3eYGljLqc2Ie8ek5TW4xW3+HBb3tFiXaqz2iqV6r3v3iwRSUZLYyQemQUYUdiEPReX1atLWNpam+oohe5KZhV5UMG5VndotRNz+4XM210wqRbe90+J2t4k195vyuZGyN9aZIPneqmf536XY0yIDC96Jr22mTis266VU07lP7Wr461PbsbvvrW63zqRVer8qp+vxM2vbTb7TudxtnPulQIpqwCDhNzqG0967fdbjriczpe5nV1besHv7Y2hoNh071Fb6yF1gBzrj4fOz2zk8z6GW95hj7U5/5Q1utOfW7T71JjX7I1umHd6+e9zN9e24rvBQKBQGcEgmCGhgQCgcCoICD641Taeq3iqDwsGh2zCIiaeZ2MaOZQXvXTNLBuulVqPKVmNkXXxyxY47BjMh2kdnMKlPeJjsNhxpCGiYDyDFkOor5S92WY9OLYGuZj4/ZAIBAYJQSCYI4SsNFsIDA5IyA90OEz0u2khjEWeol6Ts6Yjcexi3hIFfSjPlMdVFMNalF3u0sAACAASURBVD9j76Zb0mGlxXum1F81lE2puP08M747NATUh0tZdCCTFH2ykM4YVyBQR0BasPINqdjS6pVixBUIBAKDi0AQzMGVXfQ8EAgEAoFAIBAIBAKBQCAQCAQCgTGFQBDMMSWO6EwgEAgEAoFAIBAIBAKBQCAQCAQCg4tAEMzBlV30PBAIBAKBQCAQCAQCgUAgEAgEAoExhUAQzDEljuhMIBAIBAKBQCAQCAQCgUAgEAgEAoOLQBDMwZVd9DwQCAQCgUAgEAgEAoFAIBAIBAKBMYVAEMwxJY7oTCAQCAQCgUAgEAgEAoFAIBAIBAKDi0AQzMGVXfQ8EAgEAoFAIBAIBAKBQCAQCAQCgTGFQBDMMSWO6EwgEAgEAoFAIBAIBAKBQCAQCAQCg4tAEMzBlV30PBAIBAKBQCAQCAQCgUAgEAgEAoExhUAQzDEljuhMIBAIBAKBQCAQCAQCgUAgEAgEAoOLQBDMwZXdZNHzG2+8MU077bRp4YUXzuN9+eWX0w033JDuu+++tOKKK6bZZ599ssAhBhkIBAKBQCAQCAQCYweBu+++Oz388MNpmWWWyZ165ZVX0l133ZVtlBVWWCHNPffcY6ez0ZNAYCIjEARzIgMej+sNAUTylltuSbvuumtaa6210lZbbZUX7xNPPDHdcccdefE+8sgj0/7775/mm2++3hqNbwUCgUAgEAgEAoFAIDAMBNgi9957b9pnn33SnHPOmf99zWteky6++OJ00kknpc985jPpoIMOSjvvvHNaYoklhvGkuDUQGFwEgmAOruzGdc+fe+65JHp5zDHH5AUawXzqqafSDjvskH9ENA888MA0/fTT58/iCgQCgUAgEAgEAoFAYLQRePHFF9NNN92UzjrrrPTCCy9kgvnSSy+l3XffPa222mpplVVWSWeeeWa68sorJ5DP0e5TtB8IjDUEgmCONYlEf16FgIX7DW94QyaRd955Z45oHnrooWmuueZKp59+err22mtjAQ+dCQQCgUAgEAgEAoGJisAJJ5yQbr311myDPPnkk2nLLbdMe+65Z3rPe96TrrnmmnTEEUekQw45JM0000wTtV/xsEBgLCAQBHMsSCH60IpAlWBKSdlxxx3TAQcckOaZZ55kcUc6LejSU+IKBAKBQCAQCAQCgUBgYiBQJZjPPPNM2nbbbXOG1aKLLpouv/zydNRRR6XDDjsszTDDDBOjO/GMQGBMIRAEc0yJIzpTR6BKMKXNbr/99jkFZY011sj1DSuvvHJae+21A7hAIBAIBAKBQCAQCAQmGgJVgjnllFOm/fbbL5PJr3zlK7kG0wGFW2+9dTjAJ5pE4kFjCYEgmGNJGtGXCQjwBh5//PG5xsGlaH6dddZJ99xzT/YSzjLLLDkNZbvttmtNP1Gz6US3qaeeOr373e+ORb5Fv9STPPjggxlbta1zzDHHQGoiB4SI9n/+85+02GKL5c19Yl0wfPrpp/Mpx50uqVLTTDPNxOpWPGcSIVDWnhlnnHHCCdjVroyGro6XedwmMnPr6quvzoe8Lb300mmhhRZKU0wxRUcJ94MJmVx11VXJyaCzzTZb3l9uvvnm5O8cmjPPPPMk0qZ4bCcEHLhDJ8jO/rXUUkslZG80L3WXp512Wjr33HPzvrnBBhukTTfdND377LOZXNJV+6jsKocAxRUITI4IBMGcHKU+4GO2eCMRDvgpl79Z3Bl0xehg5B188MHpgQceyAcCTTfddAM+8vbuN42/18Eywm6//fa0xRZb5PTj5ZZbrtdbR/V7/Y6JIeiU4ZNPPjmnT3uFzTnnnJOj3v4mbcnFOHAgw0jqAwOH42OjjTZK888/f8Zzm222SXvvvXc+8fjRRx9Nhx9+eNp3332HhK8Dr9Zff/2sxx/96EdHFfe2xptwG+l+jYZsJgZYdRyeeOKJtMcee+T6cQd/1K8mXR1uP/uZx03zYrjPH837kQi1bOatcV5yySXpuOOOS7POOmtXgllf25p09qGHHkq77bZbdlguuOCCaa+99sprh3p/UamNN944z+24xh4CZ5xxRrrooovSkksumddHp7gusMACk6yjdNX8tr90c4BMsk7GgwOBiYBAEMyJAHI8YvQReOSRR3JBvRrNKnFANC699NJxTzDbxt8r8o899lg2oBjDY4VgDmVM6l6kVReCef/996cLLrggp1GLSrgYp/4+kgaj5/7tb3+b0Kbfl19++XTZZZdNwPP888/P70wbynMff/zxfCrhqquumuadd95exTqi32vCbaT7NRqyGVEQWhprwoEOioY1EUzN1HV1JPrZ6zxumhcj8fzRagNhR/J22WWXHL18/vnne65rq2PSJqtyWIt6fpkz5hsHJcIgG2KqqaYareFFu0NEgKNZzeOyyy6bNtxww/9xMg+x2bgtEAgERgCB/8Pee0BZUWzv25sgwQAGBFQEE1cRwYBXURFMKAZUjKgIYsIsZkFRMWIAxQioYAATYsIc0GtOCCiYQTGLYkAxIOFbz/79a76m7RNn5syZM2+vxYJhuruqnopv7b2rJTArAKJeUfUEcJ1iR/uKK66okQIzVfmzrZlsF6bZvq8i7sunTJkW7SwW2eXGbSkfoZeqXAgjFqZBnCcJTNx3sXTutddeFYGnoO+oLG7RQhQijUJCK2aBWUgOFZFWecanbJ6N11VN2ZisiLqpyneEcxnwEqnI8bwqy6S0RaBUCEhglkpN1tBy4DKFlejSSy91l9ljjz3W3dJCzCULBT5+fPjhh/tx4rhd4mLIZ064mKCefPJJ/3vevHnWrVs3W2uttdLSTHoGq9J7773nR5Vz4SZJsP/06dP9ZwQNcaXkZd111/V4npkzZ/rOOPnBnZOLRXaIM/rnn3+sdevW7mJJTAm79ggZRApW2o022si/Efrqq6+mLD+ihm9xwWnVVVe1nXfeuSw2kYXXE0884S5n/A7hhWtYOgvmp59+6rv7pM99fCaGfHHYEhbCp556yneRcUfdYost3EUoxMhMnjzZ42H5w0FN8OEod5jglkb9UbY99tjDP2KdVKe8D/HG77FqECcV+MAvKjCJdaR8xMjss88+1rx5c3eVxcJJvMx2221nLVu29HqP1hv3TZkyxd2wifXNJn6XNoHADPGVSQITzrCCO/XIvdQLdRLqP6nh8cykSZM8HqxLly4eX4r73ieffGIdO3a0P/74wy2yxPzsuuuuXp98o42/sbpsvPHGnm5oi7RN+khSu+c+6oN4UtxVeS/vpE1GufEOOEXzRV64aHOUj2vDDTf09kldcSgX73/22WedLWVHbNP2SC9eN6TRqlWrsnemasdxZqQR+PA9OtosdbzOOutY586dy9p/unaZxGG//fbzeG/KxjgCd97bu3dvL2Oon8AhHABC/WLJpL5hGeo6vhmSru+nG5BS9WNcBgOHnXbaycc/xhHyg0thtF/k216S+i912qBBg39xwgWf/091MW5g5afd0Z8YP4izZNxkjGds6tOnj7f/TDHW6ZhE2yzxeozbDz30kIdSHHzwwZ49+MCE+YSxndi+pLGUvPK5LNo3fZPxkH5BPTN+J/WxwGy11VbzcY92E5+XksZ6eFB/hH4Q+0f/If3u3bt7H8KDgn7KGEn5GaPhlc3Fu6LzF2Mz9cFFneFyytjMmMJcRr2kmqeS0qN/B06M14xFjAGM31ikQ8xkqvk4qZ3B+Ouvv/Z5izGONs7f9DPaC2EJpAFj0qA+kvoD8w1tImk8ZZ565513vOzM1bRtxeJm06J0jwiYSWCqFZQEARa/YbKJu8iyMLnpppv848cPPvigCySODufCpXarrbby3U8maH6+8sorU4pMJt1UzyBW7rrrLhs1apQfUMSEdPrpp3tsHgsZJn4mQxbSHF+OQGQxT1we+WEiJIaQBSyxkIgDFuUIIUQo/8ckyf+xOAwxk4jMpPLzbt5LHBGLAtJGBJ100knuNoxL8VVXXeWffGFxgQsacYKZXGQRbQceeKA/z4KMRRUn5bHQZkHGQo2/yW/btm29jMTJkEcWLkzmuJ8R24So5O/777/f80k9caAGhzollYlF+W233ebiE74cqMAigEMW4gKThfxXX33lebzsssu8XMGaEY2pYtHEYQws6rgPAfz88887ozPOOCOvWM0kgUn+iAeDC2WmTvj58ssv9z/pDoNgUXn88cf7wpW2Gn5G5BCbxgKTdsmC7YgjjvC+QBmJP2UBygKWdoYrGQLorLPOSmz3uBMT14Yghwvto0ePHi5eSTceixbPF23hggsusJEjR/rGwpFHHukuotQ7Gzf8Lpz8jJi4+eabvR2R/6S6gVm6dpwqxokFPxxY7MOWMQHu3377bdlJj+naJXFccQ5sPuElQX9G/MKY/MOShX60fsg3ApM2PWbMGBco1DUunuRn/fXXX2ozhM2ZVH0/ncWbsSJdP2aRTZ2tscYa3qeIC2V8IlY92i/ybS9sAMT7L27c77//fiKnVHHPjKu0E8qKUONnxjlEPT9nY4UME1kmJvE2G+oq6s4ct2Cma4McJEffYNxC+I4ePdrHXbxpkuYWmI0YMcLH46R5iXEt1VjPWH3iiSf6eMt8hsij/5977rn+LvoX7RbR+vTTT/v8k+2FuGMMYdxkPGROYHzlvQhKxkSEG2MiYjFpnkrXVpmzcGPlnlNPPdXHF/oOPBinGH9Tza1J7QzeHPzHs8GCyTuHDRvmcxppIZypB8YefqYdJfUHxD79Nz6eMn+wfmAeo77YiNRn0bJtUbqvphOQwKzpLaBEyp9OYGJVQzhhfYhaDTjsgcmCxQQTWHC3YQGMgEq6WICne4YJjsUBC04mZUQki8twxRcuYVJlV5SPNPft29cXEOHTK9yPdYSdaA6NYfGCiCA+kUke8YA1Nl5+FmgshLmXCTiILwQUi38WJAiNfv36+e9yWcDBkOfJG2mzs897WOiQXvRdWLBY6CM4u3bt6mmxwEN4MOEjZHgPFgPinaIHNyXVKZZLdqH3339/FyXcwyKCOgnWzWgMZrxcqUQMCzUWN4gBxMP48eP90Aj+nc+VJDBDXcMkcKedsJBmQUQ9pRJMcVew8DML2vAuys3FQj24m8KLBRbtEmFBG8MSmKoNszmAdYEDT1iUYcVh8YXoThKY8XyxsOZ5FmNclInNFdoA9cQGD20dawMLc9ooIoy+klQ36dpxukNeklznWOAisjh4abPNNkvbLuEW54BIpt0jeBBn/AxL+hFliy50g2iJxn9zD3XDxhH8eTa0VdoBGzRJfZ/xJMnyF9ik68eBAxsLvD9c8X6Rb3thnIz3X/o3m19JnFKdoMxYhhUxjNPkk00oNpNuvfVW3yDJJkY8FyZRt8p0LrKknWospQ2GvA0cONAt5FyZ5gnSSzUv4TXA+Jg01rO5h1WUDUr6EfVIm2YMoO8hPNmEoj6xvIX8ZDuGUQ9sjsIcMcUYzbjIOM3GKN43jPm5ttVUcwzjLvPa7bff7ieZp5tbk+aJeD/nfWyiwC54KeE5Q5wmYzsbTvTTeH9INZ7y//RRNmblNp1tK9J9IvB/BCQw1RJKgkA6gRld5EUFJhM11koWQywWmZSZVNl1Dm5ucThMMpmeQfwx4ePSxOQcPTI9aZIi7xyxzuRKXhCXuPNxsWDCusEClEX7vffe69aP+BUvf1hAsiBggc+FwKGMuAshZNmJDnEruQrMqIhDYGIVRWCSt+i7sHyxCI1aRsNkjlWFBXf0W2JM5OFKqtPg1sjik8XCa6+95reHU4LjbofZCsywMOVgHhZTLHgQxfl+6iRJYKYSt6nabrSOUwnM6CI5KjB5FpdIyoAFgvKxgKNtpWvDWNERNFhY2JBhMYYoZWc/G4GJVQMLAgtgLp5lcRes4uSDDQLaDBZ/rF8s/FJZl9O1YxbWWOKSriSBGd6F8KGO07VLrBlJHMg3AhWhDPtgkcUVL5PAJJ+hryNMsPKFfoSlkfwk9X2sNEnCjLzwTLp+HDjwjrDBk2qxn097YZxM6r9s3iVxSrWBkspbgXpgzAsW9EyHkOXCJFuBGdp+0lhKG2RcpZ0zfrPBxpVpnojPA0nzUtJYDyf6GCdKs+nDpgXWetoN1jbaI/MdXgcIrXBydraTPBsrzA1DhgzxTUwst5SP99Jm+R2bULm21VRtLtQXln02wdLNrUntLN7PuYd8hkPeSDekwRzExhL9NN4fksaL+HgqgZltK9J9IiCBqTZQQgSiCxTceFgMINLSTeTEgrEQxq0Va1g2F5N+pmdwhcN1jjg+JkwsYeGK5wfBhAsO7lksxLH0sECP7zzjTshCMhuBSflZkLEYYyEStVyQDxYIiAV2yStbYOL2iftqtEws2HC9on5YWKQ6DCWpTtmhZicd0cS7wz1YZhFECPVsLZgsMrCa7L333m4hCrv35Bd+uKDleyUJzHASZrROQv2zmEtlqSIP+QjMYDHFOoprIuXFGpmuDWNJZhGGcCMmiTbJ4hkBGARmlBv5jwor3Mxp+wgi/iDY+YOwoIxYK1j8YhnBgslCFQsmbt6UMZ4G7uG006R2nK5ukhaMpI/lEbdL3DjTtUs2meIc6EfEriJQQ3wdmypYe/j/bAUmXFns4sYY2iptI56fTG0vm34cOOAWGHV9T9pQyqe9BDEVdS8lZhJX6SROIaY2Xjb6L++IejEgpHClDO7K2Vgwc2GSrcBk8wB+qdogLLFwIsLC5l+meSLdvITlMdVYn8QJlmweYflkM5FNHOa04IKeS8xgsLJjlWXcoP/hzYCQps3Tf4hpzrWtphKYxDbClbGP033Tza1J80S8nydxJw3yjSs5MZr003h/kMDMNNro9yKQOwFZMHNnpieKkABunwg6LFlYn3ATYjGTbiLn4AEWr8TzYW3kQsCwEE31rUEW0Ome4XtqWGRwdUPsYAkKMZBhMRZ1B+WzFSzgmbBZeDOZ49oT3CVZeOKyRNxKcDXF+hLPa7z8xIsR98iiDRdJLHEsIMkPk+s111zj7wjxJGFhls13GuNWwnQWTMR1vEy4KlIW8sXvUwnMeJlwXaZ+g+UzLIZYmCDIESlYgtIJTOocqwhxm8Tw4ILHz4gh4vM4/IeDfeBELBOLNRa4WAJ4f7ZXksAM3/KL1gn1S/2zgEsXv5SPwCSvWHqxoiPsaJMIvXRtGNGD+Ar9gbrBpRNWSdzirqGUm3fgqhe3VvG7YJFiIc59iD02YegH9IF4GuSbukhqx9RVqsVzkmsoggWrDgIY62m6dsniPM6Bd2Ll4x20DX5GVOB1QJtMEpjRvo7rKHUAS8oa7UcI+lR9H2+IJAsm7NmcStePcxGY+bQXxsl4/0VwMY4kcUr1fUIEKe0UsY5benDZZVzCyo1ozUZg5sIkW4HJ5hMbCanaIJa3uMDMNE+km5eCuzTeB/Gxnk21KKdQZ+QBYcqmImM9dQB/6oHfsXlGu8vmE0e49zJHwJ1NFd6JJRMXe2IRmUdybatRgRl1JYbDhAkTPGyDsTbd3JqNwEziTtkZw0mDupTAzHYW030iUD4CEpjl46eni4QAIoeJi8UYrmdMzlgKECRhUcjiBkGB1YrDBZi8OcmVBScxjkycxJzhBoTLbKoL96/4M+yQcqhC2CVFPLGA5l3EYeJCilWEiY4FNQsSdodZULHYZZHKQh6xhPjDVZHdaE4L5JQ7TpNlJ5ZJn4UW7qEsUFlkk9ek8rMLzaKAv7HS4RKMSEI8ILRggxWReBQOGKFMxHQyAQcX3TgDXKiYqNkhJy+UCSGLSxWxhIgk3FZZgJBPhCSCjZ137iUelVghrGAIRhixCGJBhLUMoYglkiteJkQLMUjsUiOMv/jiC69rFj/EIuImRuwk9cvCG8sZBwqRlyDOOcCC52FHHCDMw2ZCWNQiWrifizRYZCGEqLNMF3ywzNEWOCCH+uFZ2kCI88VKg0BBwNxxxx3OhJjSVN/Zo12y6MPlkDaBCGOxy88s+BAtCAnqg3dwsAescTdGNNO2WGwG0UgZktowbZU2AdPw7Ub6C1YkLHRxbvCL5ot2A1+s09QdHKhL+hm/Y3EXvmNI2RFxxEcRd0tfoO0k1Q1lS9WOU9VHEFZs+ND36COIBOowuL/T11K1S1jGOcCHNo6LOadSsxlFPbAopg2G+gn9hz7FphenENMWYUm/pT44VId+FNoqG0JYiFL1/VTlTNePaSd4U9D+4U1bZKMEDwI2HqL9Aos9V67tBWtWvP8ikOg/cU7kJ1Ubp+/RZ+jfjN2cGkr76d+/v7uCMnbR5+HEuEI5ou70UT6ZmIS+Q1+irrg/lIF+wnjFuIyrKfVNO6f9JLVB+i5jIeMN+aavh5j7VH2MDbZM8xLtI2msp69w2A6ijLZMWRg72aiDL3UMI9zQ2bRgXGFOY/xnbqT/ZbpoA3CnPbMRRB/nEDa8UMIhTenmqVTvD1ZzNmMYs7C6IhphzvyWblxKamdsurCBw6FZ9Cv4M8Yx31NXzBekAQtEOWMY82m8PyDAwzgWH0/JE/dTbjaKGddYO0RPY8/EU78XgZpKQAKzptZ8CZabiYJdUBa10bjHTEVlccPnBliwpIrpir8jn2d4R9i5RmSSXxYuSdYJFsi4ZiF2omVJl26q8rPgC1ziCzwsA+z6U27+TX4q64PiqcqUrn6SysT/sShMxS5TffN78hLKHe6HLQtLFuP5Hu6TTdrck65Osn1HtvchKBB38T6R1Ja4FwsIbYGrUaNGS1kik7iFfPA7DsHB5Q1xwUVdYYFH6GBZpq2HNhd/d/Q98brJlVnU4ovATepL0fTiv0/iAC/uowy0P5imOhU1Wje5ttd8+klF9uNc2ktSG2RDKx9OvItnsfRmyzZdH6hIJiGdXPttvvME6aV7Ns6JNsYf+jhtkzkwOq+EQ+HCgWCZxo5oGwjvTjpoKpe2GnXLxlWVPp40BpSHWXQsz3VOz8REvxcBEciNgARmbrx0twiUiwAWK06FDYfSlOtlerjcBFgwBhdmLKpYULBUpbKOlDvBEn4B7r5YO7FIRAU6lj6sPFi5030HsSLRhDhfLKP6AHtFktW7qiMBrLEIOvpDVV0hBhq38kyfwqqqPCpdERCBiiMggVlxLPUmEUhLAFcdXGhxf0LE4EaWrcVUaCuHAIsuXHYRPogSXJ3TfY+ycnJROm/FLRA3cMQ6bt78jIsebT2b+K+KIIHlCndv/uDihwtrqpjqikhP7xCBYibAxg99Elf/dKEflVkGXFU5mI0+iQsvceepTmqvzHzo3SIgAoUjIIFZONZKSQREQAREQAREQAREQAREQARKmoAEZklXrwonAiIgAiIgAiIgAiIgAiIgAoUjIIFZONZKSQREQAREQAREQAREQAREQARKmoAEZklXrwonAiIgAiIgAiIgAiIgAiIgAoUjIIFZONZKSQREQAREQAREQAREQAREQARKmoAEZklXrwonAiIgAiIgAiIgAiIgAiIgAoUjIIFZONZKSQREQAREQAREQAREQAREQARKmoAEZklXrwonAiIgAiIgAiIgAiIgAiIgAoUjIIFZONZKSQREQAREQAREQAREQAREQARKmoAEZklXrwonAiIgAiIgAiIgAiIgAiIgAoUjIIFZONZKKQ8CU6dOtfr161ubNm3Knp4/f769+OKLtsMOO/jvdImACIiACIiACIhAIQnMmjXL5syZYx07dixLduHChTZp0iTbYostbMUVVyxkdpSWCBQVAQnMoqoOZSYQWLx4sU2fPt0GDhxo3bt3t379+vmv5s2bZ3feeadNmDDBxo4da6uvvrqgiYAIiIAIiIAIiEBBCCxZssRmz55tF110kTVr1sz/rlOnjv3555/22GOP2ZAhQ2z06NHWvn37guRHiYhAMRKQwCzGWlGefKDGejlmzBjr0KFDmcBkx/C1116ze+65x0aOHCmBqbYiAiIgAiIgAiJQMAJYKadNm2YTJ060BQsWlAnM77//3t5880279tprbejQoRKYBasRJVSMBCQwi7FWlKcyAuwMNm3atExg8ouPPvrILZvXXXedBKbaigiIgAiIgAiIQMEJjBs3zmbMmFEmMMnA3Llz7eijj7bzzz9fArPgNaIEi4mABGYx1Yby8i8CEphqFCIgAiIgAiIgAsVGQAKz2GpE+SkmAhKYxVQbyosEptqACIiACIiACIhA0ROQwCz6KlIGq5CABGYVwlfSqQn8/vvvfogPMQ5cvXr1sn333dfeeecde/DBB+3hhx+2vfbay4488khr3bp14ot+/fVX+/jjj22ZZZaxdu3aeRB+MV7Ec3z11Vf2+eef20YbbWRNmjQpxmzmlCcOafruu+9s5syZ1rJlS2vVqlVOz3MzXHjHZ5995qcIp+PCSX4vv/yyHwK17rrr2korrWRTpkyxNdZYwzp37mx169bNOf3KeqAi2GTKW2WnwSEXH374ob3xxhteN//973+tdu3ambJVpb+njUyePNl+/PFH72cbb7xx0ee5EMAYaz/99FNPqpjHyWxY5NMuS3H8zYYV5xwQbvLXX3/ZpptuWpQnslf2OJYNp6R7iLvkoMHHH3/c56eePXvaYYcdZt9++60hOu+77z7bcccd7ZBDDlnqhNl809NzIlAdCUhgVsdaU57/RYCJiM+XLL/88larVi3/PQJz+PDh9s0339jVV19tDRs2LEpy4cCAI444wm644QbbZptt8s4nJ9idcsopPsFtsskmeb8n3YMcvnTAAQc40913391vjfPnZybek08+2Q466CCfaHO94PLBBx/YUUcd5QcmwCUp7f/973++6YA79S+//GJ9+/a1ddZZxzckzjrrLLv33ntt/fXXzzX5vO9n8bFo0aKU7a0i2GTKXGWnwQbPCy+8YJtvvrm3Aw7dWm+99TJly3/PwpbNnnr16mV1f7qbklgn9YFoG+GZ/v37+6IwtN98M4KgQaAtt9xyZWKVTQ5isNhUoU1WRDnzzV82zzFO3nzzzS4y8v4zlAAAIABJREFUcx0nk/pjNmlW1j3ZtMt4m6nI8beyylUZ76Uf3n333T5XIIpWWWWVykimXO/MdxyLjzHU+aBBg/zk11GjRlmjRo3KlS89LAIikJmABGZmRrqjGhD44Ycf7MYbb7QzzzxzqYU9E+dLL72U88Kp0EXmYABEGJNgeQTml19+ac8995ztueeetvLKK1dKMX766Sd75JFHfId2zTXX9DSS+DPJI3a33XbbvAQm741ziacd0kBMdu3a1f755x8bMGCAH66A1Tu+6VApQGIv5Rut1EM6UV0RbDKVpbLSwOJx2mmn2dZbb+2bB7kyvuOOO9zKXJ52HsqexDreB+JthPwiiBHHWDHLc/3xxx92xRVX2Iknnli2QEewPPHEE/4NvE6dOpVteJUnncp+Nt9xMmksqOy8pnp/tu0yqc1U1PhbVWXPN91XXnnFN0GKVWBSrnzGsfgYw0YQHi5sQO66665F5dGSb93pOREodgISmMVeQ8pfVgQ4GpzvY7LYi1oq8104ZZVoBd5U3Rc4SfzzWRjEkWbiEtI49NBDXbBURJrlqVYWMliB+DZaqQrM8jD++++/fRMIC3h5BWaurEMbKU/9xp/FSn/eeefZNddcU5QWoGzLWl3GyXTlyaZdpmozmcaZbDlWt/tKUWBW5BhT3epT+RWBYiIggVlMtaG85EwAV0R2Ji+99FJbdtll7dhjj/XPmoRYIhZOuMcdfvjhfpw4Lje4xa2++uqeFouSJ5980v/Gta1bt2621lprJeYDK92zzz7rMSukSwzoqquuakxouOV98sknHm+BVQMrCjGD7JYGwUuMJXnFpW6FFVawvffe213ruKILHKxvfGMLSwixg1hZSGP69Ol+79prr+1lZSee8pAeecfl7/nnn3fX1H322cdjU8lz/D5cThs0aFBWRsry3nvv+e4uF3nCysPFfbg+Em9HfohtxOX43XfftS5dunjsXSr+uCVhwdxiiy1stdVWS2SSBBoWWIBID74ItsGDB7vFadKkSWVpt23b1r85dv3119vOO+/ssYCkedNNNzmz7bbbzmPtcP3iPsqAhRMuWFX5pioxvrQXXGrfeust23777b3tJLULypCunskv7mZYBIjHIX3qKin+NGkxjKsiMT3UB+Xo3r2788/UFsh/UhuOp0Eboi/89ttv/n7a6H777edlj1/cS70Sr0h7/89//mNbbrml8yPukjqB8U477eR/056jF20d5rirU5/0Afod3669/PLL/Q/1Rf3Q7lLVQ6o+RxmSWGO1p+2EPtC8efN/tRHigikX7Zf+ykV75zliqHCz5/832GADQ5CwCMe17ueff3bLOG2HeFPqhXLQjs455xxvq8Sy0c5op6SNZR0X2XQ8sxk74vVT3rGIcYN6ZExs3Lixx4ATj5fKRTZpHOndu7e9+uqrZf0RZri08y1AXBApN22atkE90xaS+iFlgzF1QpslL3gjwLIi22WqNkP/DOPvqaee6u2RusbKTh8O8dtJ/ZM6T7pgybjLteGGGzon3nn22Wf7mQBJ/ZXxh/7JOEN/Y4zNdr4Kz/IccwNtkPmJGPRU7TdwT2XBjM5rO+ywg7tQM88wXhDXXr9+fS9fiHslvpmy8WeXXXbxeSTkC5a0M/oezzEWMC5TJw888IDH2jNnEa8f+kPon0ljZaq5lDaUNMaQb5jTb/FsoY9nk+90dZHzYkUPiEANIyCBWcMqvFSLyyT59ddf/2uBhMBEnCA6mCSJ1WMxiyjhwpqy1VZbubWJSYufr7zyyn+JTCY5XC8RILifPvPMMx63hFsuiwwWH8cff7yLPT6yzP/xLhakxFYy8bF4Oe6443yhfsstt/gCIlhc4zvolAWLCwINocFC4+KLL/aFL/m94IIL7IQTTnABw73khXhD3nPwwQfbZZdd5jGYWFeS7ovHo1I+8sukz/e7EJzET8KNhTbCFcHBPQgOyop4Dla6JP5hYcDhKklMktoiizKYXnXVVdaiRQvPBxxCbGrgHNLOZMFkEUGcEe8ljpPFIos8Fo4swGgfZ5xxhsfl4ErNwvikk07ye5LaBQI7XT2HeiTPuVgwWZTjZnnMMcd4Ow0f6+Zbr7SppLaAiyrtgXpPyitW1KiL8q233uobBCzkEMMw7tGjx7/iU/ndsGHDnD8usAhe2ikbL/xM/adzfUakDRkyxNso6dHOn376aTv99NNdxBx44IH/ijVOqgfiJBFuqfpcKtYIlNAHolbtYMGEJ22bNkAdIS6j4wBigD4AL9512223+QYWC2OeY/HMZg4X+cZzIupiSJsbMWKEC1AEGwvudDxZ/KZrU/F+Ut6xiPLCFQEHEzYNqN+k8TOI71TjCBsVYSxATDPWwp5NmhA/fckll7ggSdUPWezTRqhvLsZGRFncwl3edsm7U7WZ8P+IJzYNSIs4WvojoQDp+idtPHq9/fbb3vYROrQFDqIj9AHBhYDi30n9FaFLu6HN5Dpf8Syc77//fv8+NM/vtttuPj+ka7+ZLJiIYuYvNkvgwrzBOEofJz3KhCgm9pU5gJ/ZXCGEgt8jdikPm0HUKxsN3M9cxhxMbHy8v6Ya40OoRaa5NNUYwwYSZzKEvpop3+nqImwMl+p6SuUSgYogIIFZERT1jionkE5gPvXUU76gZSc9OqFyQAULSSYcJuggVljQsgiOXiyyEafswmK14XRahBuTOQIsPMuirV+/fv4oeeJiQREOVMDa06FDB88Hi5C77rrLxWhcYAZXLiwnLP5Y8HAvVgMW+Fgh2eFlMcdk9/rrr7vYYEc4xHIymae6L+ngEXaSObmXhTW7+IgJFt4IEhYI7EKT96Qd5XQCMxWTeKNh4QtTyhEYxrnE084kMFkIwQzxxsZAEAWICBZK7LpH64HfE8Oaql3wDsRVqjLlKzBhzg47izDaGO9hp518sCHBIi3aFhDELICp90x5DQsz3oEVHHGBWEQAsUPP4jF6IW4RFKNHjy6z9MOJuMsxY8b4/ekEJvlkUcrinI0A2jKnPyMyUi3+4v2B/GTqc5nEQohnztRGsJjQFmj7eDZgkWRDBcHEYpff77///t5PaefkC+ZY5JIEZmhjIfabTZJseGbbTzJxyTQW0b5Z/IfyxvMb33yCQapxhLyEtsA4cfvtt3t/YxyiD2MhZzzCQpWqHzLeIoIQHYxZWJ+54qeDl7ddZiMwaeNYT+PjTLr+GazgoQ8hnOhn9Dcu+ODpQZ9IN7Yw59Ce8p2veJaDtxBRCDsu+mK69ptJYCaN9dQPY9OFF15om222mZcLzyG4cdFeENXMH7SJuPt1cGFlnKMfMddEzx9INcaHcSzTXJpujAnWWiyZ2eQ7VV0U44FIVb4IUwZEIEZAAlNNoiQIpBOY0UN+ohMqC3qslSyeEGkshJns2F2OLxqAhABismYCYyeaRRoL7lSxf1GBGRY3Dz30kKeB6yNWx3DCaVIMEO5rTNzsRpM2i7QgkhDHTPCIXiZeRBILNQ7diE7Wqe4LJ+1GK5/FCCewYn3CJY4dXhYDvBsrDb9DpOcqMKOH/MSZRNMPCwMsisH6V16BGd4Jt+AKCktcKREQuHBhaQgbEGGxnapdsEEQF1fRMuUrMHkHVlZiE7F4sXDHeoCVlYV2qrbA4i3bvNI2EFLszFOPlAORGhcUSaIpumhjUZlOYNKPEGi0G/oeVlIEFhb1dIu/eD1k6nMVJTBhz7iQdNBJcKPDIoOwfu2117zJBlfSbAQmGzdxK2cmnun6SSYuqfonzyG6k8qbKQYz1TiSZM1mM4x29sUXX/jmGGNrun6IpQ2BCVOEKRsTCL34IWXlbZfZCMz4pkQYuzL1z+g4Rj/GYs1mERd9jPIwT6Trr8w58XrIZb5K+iZjpvabj8AM/Y4NTgRk3CMhtD/cc+GZ1LbgiYs2/QLvnFwEZqa5NBuBiRU013xnYlUSCykVQgQqkIAEZgXC1KuqjkBUYOLKibUNQZFuwiaekkVAsCKmyz2CC/dWFsvszGLBZILCgolVD8GWTngQn8lCg0U3EzOTFa5l5I+8Inrip8iGnV6sKizSEERYnIjhxA2L9+DehlDGBZVddtzNwnsQQ6nuS4oLRNSwIGDCxz0SF0KsXexWkw7WUq5MAjPwJ6/pmMR5E9tJ3tn9riiBSdwQ7ows+LCgxS/qgUVONPYM0Z+qXWRavEdFD/XFhgKxttGY1ySGuDRjOYtaH6J5DW2BekEQhraQS16xbiAOaSO0Rxa9tMmwaRHSS3onMV3UP+7LSSI7mlc2QojvxGpDu6Z/BZdyfhcWdrhB0nbpT0n1kKnPURe0E9w8o6zjfSmTBRNhy0ZNksDktFms92zy4HIcxhnqC5EOqyAecbHnYjyIjjuI03h7ysQzncDMxCXTWJRU3nQCM914Q/xvvI/DjLEI0chJuvAjDrtPnz6J/RDrNuKd8YIxADdb4nN5b/Qqb7uMC8xs2kwQmJn6ZzSftAM2D/ES4Q8nCYfThNP1V95RnvmKZxlDGMPDlan9IvLSnSKbNN7R/hgLsE7jPhwfX4MLOvMvYSXxMiF6qWPyysYebta5CMxMcykbpanGmFBWNu9yzbcEZtWt75Ry9SQggVk96025jhFg0TRlyhQXCrhp4ZqHiEo3YbNbjpghvooFEBduWEyg8e/jBUEYLI7EDDHBYj0ixhARlk5MxXffWXBjqWOi5WIBkvSZElyqWEBzLzFK4dAU3MmwChH/wyIA4Yollp/De3DdTXVfqm8WhvSwzuLSxmIFSyYumRyqk0pgJvFPWnymWzgjcAMPXKf4VmIQnZQjyVKcSTwgzBDJiHTqB34sLnAPxIUPC2ZcYLJATNUuiI9MV8+0KTYOiNMLlhl+jrskxxdubATgjszCnLgpLoQJVgAES/iZe9jowOWXsuSSVxbJLAhDW6dNEpMadwdPeidWOBar1DNiOZ0FEwsCTGk7xC0iummr1GEQhfwbwUbbwlUtSWBm6nMsEJNYR93Ek2Iw4+yxDiN+EM+BDew5pIvPHQRLTNiAwRLMZgX1gpUOax0sKQtjTlxgEr8Xb0+ZeKbrJ5m4ZBqLotbw0Kej/Tdu0ab+Uo0jsIm2BeIuaZ9hI434OsQ7Y9O5556b2A+Je0asYw3jonxYAREnceGWK8f4RJmqf6ZqM0FgZtM/Q1rkn/kBS2zcUyRdf2XOKc98FReYcUtiUvvFkpeNwCTem/mAi7qhPyOi8eSJj6+40NKnsV5zMFvcdZf5ko0t+i9/GI+Z46hv+msIa+CgNOayeH/NNJeyscVzSWNMKCubbNnkO5X3k1xktQQVgcwEJDAzM9Id1YAAi9qBAwe6aHj//ffdtZSdTgQnCyomREQVu+pYlTgYhQUNp9oxUbLARIwQl4YraDyIH9HJBEg8HIt0BCJxacS6MClyPy6rLNhY/DMpItJYwHO4CYtVFtxMpJz0h/WUiZo84drKpMuEx8TMRB4sjEy+CEuERVgMsuDjPvLC6biIYnaDeY5TSMN7EA48F7+PRXk4GTFetUzupEdZOIABwcnBEVgAWXjCiP/j90zkLC7ZqY7zJ19YMtMxwRUZERm9WOhRZ7yTRQ0Hg1A/HHREvilnSJufWdBSXuqEhS0Lfg6jwCJCG0AwYNHiMxJwJ88w2mOPPTxt0qI81A0xRNQTFy6B8XbBrj0xj+nKhJsbvFhkEqsL5/hmRZwhbZa6xa10woQJHodKOcOBTaGuqBsW6rTlIISyyStlJg3aPX0jWDjoCxw8hdCLX1iV2FRgkYzVEddw2hKbBlhC44zDiZK8h7bAcywQOZWZZ1nQEcfIIhfm/I3FinLjCplUD+n6XDikiQ2fKGuEH+Iw9AH6CVaapDaCNTj0K1xfEZgc8ER7wQKLZfXRRx91KyUbHrQt+CEkiZekvWHtZ/OHzSasktRPOCwnfMIEkcK4kopn6E+pxo54PynvWEQbZcxgoU55KReWJLwyGLPYGInWZ6rxBrEHi9AfKTubdSG+DTZs5DDG0eYQ5kn9kLxwH+2ajSA4MZYx/lRku+RdWM/StRn6OO0WzwfKxWFF9EcOa8vUP0NeiUHkMCj6AUyDeGas5LvBSWMLcw7tJd/5ivwiqKgrPBPoB/Q5+nyq9ovnwvjx4/0eNvboq/HToIO4Y5OEtsI8h7dMiJWnzNQrm1e0UyzPxKBiHWZeC3HKbMTyDP2WTTSEKe2FsY06of2FA4U4MIh8hVhv2ntoY4xjtE3m+qS5lLE2xKxHxxjip9lEoayhjdPPU+WbNUOmuoizqgbLJGVRBApKQAKzoLiVWGUSIPaHSYOBn0VOthcTHCc5IjiYlNNduIsxcbHrnhTHmO7ZXNIJ72HSxSKLWAqLPhZuxD5hFUOQYVGKWx14Ptv74nnGxYl3whCm/Im7eCaVM1/+Se8KnKkP/s3CJpUozraeWSzBjcMlsmkf+dRXyAtp0U4ytad43qkzFqip6jRaN9Fns8krz9KG4MmVqQ1n885U7YC2AGPaJ/0xbsElD/S3pHYbf2emPpcv62zZUxbKQRtMOhyLOgu/T9dG8+WZqn1n4pKpX0TLRVtN1V7zHUdSpR/vh/RJuPE3rviZ+mdFcMy3zWTqn7wXSy2x1AgdLjgjoNkMw4JGGypPGXJ9NlP7TddOotZDNmTTjZ+pxtdglUVkkpdU/Sg8z7hE22ZsSOpv5DcbBtmOMbnOC5n6lX4vAiLwfwQkMNUSRKDICOAWym40llD+zSSLFUSXCIiACIhA8RJgQxCvAKyxwdWd3GKlJRaZA9Sy2awrlhLGP+mTT75wM+fU7lTfWM3nnXpGBESg+AlIYBZ/HSmHNYwALkEITFxE2YXFfbe81rsahlDFFQEREIEqIYALLPHKuIjils/PuEjjro2LbHW5mHsIE+AP7sq4RMfd/TOVBfd4XM9xG8cNGAa5enVkSkO/FwERKE4CEpjFWS/KlQiIgAiIgAiIgAiIgAiIgAhUOwISmNWuypRhERABERABERABERABERABEShOAhKYxVkvypUIiIAIiIAIiIAIiIAIiIAIVDsCEpjVrsqUYREQAREQAREQAREQAREQAREoTgISmMVZL8qVCIiACIiACIiACIiACIiACFQ7AhKY1a7KlGEREAEREAEREAEREAEREAERKE4CEpjFWS/KlQiIgAiIgAiIgAiIgAiIgAhUOwISmNWuypRhERABERABERABERABERABEShOAhKYxVkvypUIiIAIiIAIiIAIiIAIiIAIVDsCEpjVrsqUYREQAREQAREQAREQAREQAREoTgISmMVZL8rV/yMwdepUq1+/vrVp08b/Z/78+fbKK6/Yzz//bFtvvbW1aNHCatWqJV4iIAIiIAIiIAIiUDACs2bNsjlz5ljHjh09zb///tsmT55sM2fOtC222MJat25ttWvXLlh+lJAIFBMBCcxiqg3lpYzA4sWLbfr06TZw4EDr3r279evXz+bNm2cnnHCC/4zgHDBggPXv39923HFHkRMBERABERABERCBSiewZMkSmz17tl100UXWrFkz/3vRokU2aNAg3/Tedddd7YorrrAtt9zSjjjiiErPjxIQgWIkIIFZjLWiPNmff/5pWC/HjBljHTp0cIH5ww8/2LBhw+yoo46yddZZx8aNG2czZszwwb1OnTqiJgIiIAIiIAIiIAKVSmDhwoU2bdo0mzhxoi1YsMDXIPyNqNx9991t8803d0+rkSNH2g033GArrLBCpeZHLxeBYiQggVmMtaI8lRFg4G7atKkLzOiFq+xZZ53lbrIHHXSQ3GTVZkRABERABERABApGINUmNwJ06NChno/TTjvN6tatW7A8KSERKBYCEpjFUhPKRyKBJIGJdfOqq65yUcng3bBhQ9ETAREQAREQAREQgYIRSBKYiMvbb7/dpkyZYhdeeKGtvPLKBcuPEhKBYiIggVlMtaG8/ItAXGDiJnvmmWd6UH3Pnj2tXr16EphqNyIgAiIgAiIgAgUlEBeYeFZdeumlbrE88cQTfW2y3HLLFTRPSkwEioWABGax1ITysRSB33//3caOHesxDly9evWy7bbbzg/54QTZnXbayT744ANbe+217fzzz6/0GEzy8+mnn3pe2rVrlzY9JplnnnnGT5Qjn6ussopqtwYTyKXtFCMmduS/+uor+/zzz22jjTayJk2aFGM2lScREAERKAgB4i0nTJhgjz/+uH322We+2c2fiy++2F5++WXbY489bO7cucbYf/3110tkFqRWlEixEZDALLYaUX6KksCvv/5qN998s4vMq6++OqXVFPHLziWCeMSIEX6KHKfdVreLU3wRyssvv3xZfCuHLh1wwAFefg4yqEkXbtkcJIXFPNcr27aT63vzvT+pbtO9KxxowWmIHFixzTbb2GOPPWannHKK3XfffbbJJpv44yy6OEmxqlzWy1NH+bLUcyIgAiIgAiIgAv8mIIGpViECWRLAHeall15KKzBff/11Gzx4sFtfl1122bxFSZZZqrTbcEW+8cYb3R05CIaffvrJHnnkEf8szJprrllpaRfji++44w5bd911XVzlc2XTdvJ5bz7PJNVtpvewG3/IIYf4Mfww+PLLL+25556zPffcsyzG6MUXX/T/576quMpbR1WRZ6UpAiIgAiIgAqVIQAKzFGtVZaoUAtmIBI4mJ26Ue6uza+ybb75pd955px+7XlUWqUqpxDxeiqszQhvrbSkIzHzqNi4w4xj5LhyWbb4JVxUCsyLqKI+moUdEQAREQAREQAQSCEhgqllUewJvvfWW/e9//7M11ljD9t13X/viiy88dhNhhKsqbp7Ej7Gw5uRZFsv8rk+fPv69zSeffNL/njdvnnXr1s3WWmstZ4Ir4RtvvOHf2mzcuLHHoX300UcpLZh8eJmYDE6QO+ecc2y99dazNm3auKspMZm4EJLOFltsYRtssIHHZzzwwAMeU9qlSxd7++23rXnz5v6R5qRjzVlEYyX68MMPPf/Ew/GuyZMne/n/85//uNWU3++1115uZSS/WFVxXVx11VVt5513tvr163t86KRJk5wF6Xfu3Nnat2/vZSaGhIMKeNexxx7rn4nh3aTx7rvvel45ZClwX2211fz3/I7ncZ9dffXVnWHg++OPP3r6XC+88ILf07Vr18S2l5Tn3377zaZPn+73N2jQwPP68ccf2y+//OKs+M4Y5SGvLVu29N+Rl1122cV/DhfuqtQRPKiP7t27l+WLdvPEE0/4rY0aNXJWCCe+ZXb55Zf7H+ozxCFWZNvB9Tq0WUQsbYE62n777d1C+NRTT3k7wh2VOqcdc5Fn2gSuu5SJPLOxEd4HD74ZS11Rb/CK122IKaaPUPe0S3juvffeZbFDUYEJezgRe7TPPvt4m8VVlo2Vww47zGOliY3+448/7Pvvv/d8IjxpI++9957ngTrcdNNNvS1Gr9CmktpyqvzRtnKtI9jSnmlXtAMsr/vtt5+z0iUCIiACIiACIlA+AhKY5eOnp4uAACKAeEc+fBziI1kADx8+3C2JLCCHDBliF1xwga200kouhJ5++mkXT1imttpqK7e6sIDl5yuvvNJFByKRRfChhx5q//zzj1vzvv7667QusnELJqIAt0IEHwt8fj777LN9McvPiCnS3m233Tyt0aNH+58gxgLe8F0t8sHzLO6POuoo/9bWZpttZpdccondf//9dt1119lNN93k70NgcsAA/8cCHzbEEZ500kl21113uQijvCz4+c4osaLBQodYiJcVcXb88ce7ACbPgTvvJc0ddtjBHnzwQRdKpIvwg+H6669vxO8hAmbOnGlHH320C4tWrVr9q/Ww6E+V52+++cbT5+Ak/kbIIwxOPvlkF4SI9VNPPdX5IcwQ2pQV/ghoxA7xscccc4znlQ2Ha6+91vl89913dsYZZ3jdI26GDRtm3377rbcbWB944IFl8Ydkmnqs6LZDmyUdXJMPPvhgF5nktXfv3t5WKT9/U+dt27b1Q674N3VP/fJzEML8TNunTKNGjXLXbhhRx9wfr1tEGuyOO+44jxu+5ZZbvJ8EC3bcgslmC3m87LLLvM2E39NXggWT9sF7cKWlf6644oq+SXDrrbfaeeed530xfvFMUltm4ydd/uhHudQReSJ9BDJ9i88e9ejRw9uqLhEQAREQAREQgfIRkMAsHz89XSQE4u6rUaGHRQaBw2IdccQi9p133nHRyAm0PIvYwSLFwSWIE07KZKFLLGWwxuXjIovoeeihh1ycYBXiIo7xtttu84U2VjYW5AMHDnQRlOrigJ0jjzzSxRMWJOLoeDcWOPJH3rAMIqqxPCKAOHGXeykTF0wQBLi+YvlCwHDyXe3atf2erbfe2sUMV5LADHy23XbbMhFBuljXQvmi3LFgHXTQQS56ECH8DrGHuMXqFb8y5RlBgIhCNJFfRA7sgrU3Lu6D2yZWM0TrPffc49ZqRA8WaUQRFm7YP/rooy6+KTc8nn32Wd+YQNhgDYyLFwRKZbSdc8891+uSOkU0IfwRwdRjVORtvvnmLnA33HBDv4eL/LL50KJFC+fz6quv+qYKvKMbFqnq9u6777aNN97YOnTo4HUVfTYuMFP9HBWY5Alx3rdvXxeqWF5poxzb/9///jdlW4+3ZW6k7aXLX5LATFdHiHXELhsgeCywOYUlPqldFskQp2yIgAiIgAiIQLUhIIFZbapKGU1HIJ3AxMXw+eef9wUzlhwsFVhQcH3FYoUlkEUvggRrHhZNXFpZZEdjKfMRmEmLed6LBe7ee+91IYtFD7GCiEh1kTZ55ZkkK0v8e1xBAHAwTVjM4xZIGRFViFDcfxFSuDMienGVRADmKjCjBx9FRR5pIHSCICWPuOumiuvMlGdcnbkQilgYeV/r1q3LkCXFv3IPFlaeQaDgTkos5TLLLOMupcE9ORxeE8ofrYck8RLqozLbDuligUVgUudRUYeLNeI6Luii7Y1NFKzG0c2NVHWiiBrKAAAgAElEQVTL//N+NkOCCyunJof2lq/AhDGHXnEhfrGm4pqeZL0MzJM+Xp4pf7nWEVZqrL9YVtn4oZ3SD2t6vLFmGREQAREQARGoCAISmBVBUe+ocgLpBCaWSlwpEVpYybDoICCxZvLvuIWHwrAwx92zvAITi+GsWbPKLIu8G5GDux+ih4U2lkbEbzr3PPKL5S6dwCSdIJAQTogPxFSwSoZKYtGPQMMlGLEXLJjEsJ522mkeHxd1oyQuD6GKhScqGHlfJmGPxRUrFu6ZiHgsmgj+pCtdnsP9uDMifHBvJdaQfIY4viSBycmiY8aM8XziUhuvC95LHB6CH7GaSWBiMcQKCjMsoZXZdtIJTPIRr182DxBzWLcRT8TmYq2Of1YnKkJD3dImEFi0Q1y3wyYI3Kh7+k30FNl0FkzioBGqxHDSlqgrrK20Hd6Da226izSjbZl7P/nkk7T5I/45WJmzqSMsqbiWs2nBu2n3lJ9TcXWJgAiIgAiIgAiUj4AEZvn46ekiIYDwwkoZFtO4n44fP96FBfFlLLQRD4gRFsdYMFlQsrDk0BPc97hYDLNAx22OeDdiC4l3C6JzypQpOcVg4obK4pr8YCkMbpu46CGOcN/NRmASDxhi8Ygbi+aVA3Pii3LSwfLFQh0RGQ72wWLDIpqyBetXVGDhIsj7iecMZUWYIcY5MCYXgYkFkzLimozbZqYrXZ45PAaRSp2SDzYLqDvcihGtHHoTd+sMLr0IJAQ95YnWBfnBcouwxgWZbztST4h+rL2wIt0grviINrGNxInyqRZcliuz7aQTmLgzx+sXgU6bxkJNzC88kgQmmyfxukVocm/YUAkbGsH62KlTp7QCM7QhDlUi/hcXcEQ7hw8F12c2GhD79INcBSb5Spc/2gMCONs6Ir6UOgz9nvfjas0H0tn44TAlXIV1iYAIiIAIiIAI5E5AAjN3ZnqiCAlgwUBEEE+HxRLBiQUSUcnhOYgRxAIxdQgJLBf777+/x15hEcNtD1HBz8SMIY5ee+01X3DjpkjMIq6GHIyDaGIRHT8BkzxgMUOkcJgKaXGCKQcKcYALoo5TMnlH//793U0TCxiLeH7HwT+cUprq4tAa0mYhjRBEQFAmYgRZWCOcg+jC7Q+BhUsicZ5Yk7C8sWjGckOZWWRjFcXSxTsQWSy4OeiF8sKS+L7333/fDj/8cD9h9MILL3Rxh9AkxhJBj6sxgp1TcxEWWK/OOussF6pYa2HB4h1Rw6Ke9yNyk07KTZVnrJ7EUVIG+FIGrG3UM4f8IJbDgUkIWqxZxKhyMBF5CS7QbEJMmDDBRT3iG2ZY1LDgYZEkrpN4XdhiUea0XKymlJN7sOKy4UAMJLwqsu0g/GgP1DFu2g8//LAfMoRrKYKR9kjMIPVPHskLMbcIYrjS9mg/tGvqjzwTh0gf4MRe3LG54BStW9peqG844j6K6zR1R50SkzxnzhxPm3SxUFKX4Weex5pMXcCNQ5ioWzY+wkVdwAtXcGJdU130v6S2jJWRPCflj3Q4mCiXOuJe2nWwWNNuGT8YA9jIoS/SRnSJgAiIgAiIgAjkTkACM3dmeqJICSCkEBS45bGIRaxg9UIYIBJwa8TSgvjCshIuLGd8ooRnQpxf+B3P8QwChffwJ35PNjiieStPnFe6vKbKB4e/YEWi3FFRl+r/o2UPz8Eu1wuxweE5iM9QZkT46aef7uIEK1GueU6Xh+Aii6WLctIOklinq4t0TLA200ai7yxE28nEPVM9Jj1Pu47XbT5tK/5u+lxSH8FSzKZIsBhmKlPS77PJX7Z1xOYIG0Tcz8U4ET79kk/e9IwIiIAIiIAIiMD/T0ACU61BBESgUghg0eJzGFg7w+IdCxEWOSyMWAcr8sLihstqNG62It+vd+VGgBOY+TQM3gG4nWL9LM/mSm6p624REAEREAEREIGqIiCBWVXkla4IlDgBrFm4s2ItIzYPqxGxfbie8nmVJBfZfJFwOi0uzJxoizsvsYj65ES+NCvmOeJlcUPG3Zz6x/VWlwiIgAiIgAiIQOkTkMAs/TpWCUVABERABERABERABERABESgIAQkMAuCWYmIgAiIgAiIgAiIgAiIgAiIQOkTkMAs/TpWCUVABERABERABERABERABESgIAQkMAuCWYmIgAiIgAiIgAiIgAiIgAiIQOkTkMAs/TpWCUVABERABERABERABERABESgIAQkMAuCWYmIgAiIgAiIgAiIgAiIgAiIQOkTkMAs/TpWCUVABERABERABERABERABESgIAQkMAuCWYmIgAiIgAiIgAiIgAiIgAiIQOkTkMAs/TpWCUVABERABERABERABERABESgIAQkMAuCWYmIgAiIgAiIgAiIgAiIgAiIQOkTkMAs/Tqu1iWcOnWq1a9f39q0aePlmDt3rr311lv23XffWadOnWzddde1WrVqVesyKvMiIAIiIAIiIALVi8CsWbNszpw51rFjR8/4/PnzfX0yc+ZM69Chg7Vv395q165dvQql3IpABRGQwKwgkHpNxRJYvHixTZ8+3QYOHGjdu3e3fv362V9//WWnnXaatW3b1jp37mwDBgyws88+27bZZpuKTVxvEwEREAEREAEREIEEAkuWLLHZs2fbRRddZM2aNfO/69SpY5dddpnNmzfPjjjiCLviiiusS5cudsghh4ihCNRIAhKYNbLai7/Qf/75p2G9HDNmjO8EIjC5fv/9dx/IEaCIzX322cd23nnn4i+QcigCIiACIiACIlDtCSxcuNCmTZtmEydOtAULFpQJTNYtixYtsgYNGtiQIUNcfB555JHysqr2Na4C5ENAAjMfanqmYATYGWzatGmZwPznn39s5MiRds8999gaa6xhI0aMsJVWWqlg+VFCIiACIiACIiACIjBu3DibMWNGmcCEyPjx4+2WW26xv//+20aPHm3rrLOOQIlAjSQggVkjq736FDouMEPO2UFkhxBrJq6yukRABERABERABESgUASSBCZp40LL71577TUbOnSoWzR1iUBNIyCBWdNqvJqVNyowCZxHTBLbsNZaa9kDDzxgkydPtsGDB1vdunWrWcmUXREQAREQAREQgepKICowib08+uij/VwIwnrefPNNGzVqlA0bNswaNWpUXYuofItA3gQkMPNGpwcrkwCxlmPHjvUYB65evXpZt27dfLB+++23rV27dvbZZ5/ZOeecY5tsskllZkXvFgEREAEREAEREAEnQNzlhAkT7PHHH/d1SM+ePX2Ncvfdd/u6ZbvttrN33nnHzjjjDNt+++0Vg6l2UyMJSGDWyGqv3oXmgB9OlF122WWrd0GUexEQAREQAREQgZIhgHssh/00bNhQwrJkalUFyYeABGY+1PSMCIiACIiACIiACIiACIiACIjAvwhIYKpRiIAIiIAIiIAIiIAIiIAIiIAIVAgBCcwKwaiXiIAIiIAIiIAIiIAIiIAIiIAISGCqDYiACIiACIiACIiACIiACIiACFQIAQnMCsGol4iACIiACIiACIiACIiACIiACEhgqg2IgAiIgAiIgAiIgAiIgAiIgAhUCAEJzArBqJeIgAiIgAiIgAiIgAiIgAiIgAhIYKoNiIAIiIAIiIAIiIAIiIAIiIAIVAgBCcwKwaiXiIAIiIAIiIAIiIAIiIAIiIAISGCqDYiACIiACIiACIiACIiACIiACFQIAQnMCsGol4iACIiACIiACIiACIiACIiACEhgqg2IgAiIgAiIgAiIgAiIgAiIgAhUCAEJzArBqJeIgAiIgAiIgAiIgAiIgAiIgAhIYKoNiIAIiIAIiIAIiIAIiIAIiIAIVAgBCcwKwaiXiIAIiIAIiIAIiIAIiIAIiIAISGCqDYiACIiACIiACIiACIiACIiACFQIAQnMCsGol4iACIiACIiACIiACIiACIiACEhgqg2IgAiIgAiIgAiIgAiIgAiIgAhUCAEJzArBqJeIgAiIgAiIgAiIgAiIgAiIgAhIYKoNiIAIiIAIiIAIiIAIiIAIiIAIVAgBCcwKwaiXiIAIiIAIiIAIiIAIiIAIiIAISGCqDYiACIiACIiACIiACIiACIiACFQIAQnMCsGol1QWgalTp1r9+vWtTZs2ZUksXLjQHnjgAVtllVVsxx13rKyk9V4REAEREAEREAERSCQwa9YsmzNnjnXs2LHs90uWLLFnn33Wfv31V+vRo4fVqVNH9ESgRhKQwKyR1V78hV68eLFNnz7dBg4caN27d7d+/fqVZfrpp5+2o48+2g4++GC76KKLNIAXf3UqhyIgAiIgAiJQEgQQkbNnz/b1R7NmzZZah7z77rvWu3dv23jjje3666+3FVZYoSTKrEKIQK4EJDBzJab7C0Lgzz//NKyXY8aMsQ4dOpQJzK+//tpOO+0022677eyLL76QwCxIbSgRERABERABERABCOBFNW3aNJs4caItWLCgbB0yb948O/30011cfvDBB3bZZZdJYKrJ1FgCEpg1tuqrR8HZIWzatKkLTAb1K664wtZaay1r1aqVPfbYY2UD+/fff+8DOleLFi1s3XXXtVq1aiUWEpH6ySef+O9atmxp66yzTlHACJPWb7/9ZmuvvbaXMZuL3dQZM2bYjz/+aBtttJE1adIkm8f8ns8//9yuu+46txbzbP/+/W3NNdfM+vnojcVQB4EhGxRM8pW1e1we5nnB1UMiIAIiIAJFRWDcuHE+97JOqV27tvEz64s99tjDbrrpJgnMoqotZabQBCQwC01c6eVEICowsWieddZZdswxx9h3331nL730kp166qm26aab2j333GO9evXyd2+55ZZ29913u0iLX/Pnz7cTTjjBbrvtNv/VcccdZ0OHDrUGDRrklK/KuHnu3Ll2yCGH2FNPPWWXXnqpDRgwIKtkEFOnnHKKjRw50saOHevvyOZCkPft29caN25sBx10kI0YMcKaN2/u78HtJ9eLybWq6wC3JVynX331VXv55Zdtm222ybUYWd1PfM2RRx5p999/f07Ms3q5bhIBERABESh6AlGBibA89thjfS5lc3v8+PF24oknWqdOnfwcCV0iUNMISGDWtBqvZuWNCkxcUbDucb311lseSI8IW2mllVxQBnHD72+55RY74ogj/lXaN9980/bee2/79ttv/XdYRq+++mpr2LBh1mR++OEHF7RYPrt161ZhMaC41xBb+vjjj7tVsU+fPlnlKR+BiQXukksusRtvvNEeeugh22KLLZwDgv3hhx+2PffcM6u0ozdFBWZl1kE4RAGr64EHHmirr756WTY++ugj/z/clypTYEY3A3IR9TlD1QMiIAIiIAJFSSAqMJmXWJ9wfgSH/7AGOffcc2211VazunXrFmX+lSkRqEwCEpiVSVfvzpvA77//7pYhYhy4EI/77ruv1atXz91br732WpsyZYqdfPLJ/v9BYO633372zTffuAXu1ltvdfEZrkWLFtngwYN94O/atavdcccdeQnMV155xXcld999d7vzzjuXSiPvApfjwXwEZngGS999991nG2ywgVsusQ6XV2BWdh1Ey4vQR1CGSwKzHA1Jj4qACIiACGQkwGb3hAkTfDP4s88+s549e9phhx1myy+/vHtX4R5LCM9RRx3lG8XF4CGVsVC6QQQqmIAEZgUD1euqhkCwng0aNMgzcM0119iDDz641GdMmAhwXyHGsHPnznbSSSf9S2AiXrCMcRLczz//bO3bt/cjyBs1auTvZWKZNGmS7brrrv5u3Er5XAqxfmGXkh1MRPD7779vP/30k8cCtmvXrsxNBvdK3o8FFOvbV199ZQhqPsXC3//880/K93388cee/2233dZjTXHFyUdgUo6zzz7brZb/+9//7D//+Y+7fCLgEZqrrrpqzhVZUXXATjBMYMTfG264oW222Wa23HLLGb/jWHgs1xwANWrUKNtnn32cLZN7XGD+97//9Xr45ZdfPC43MAuFi9Y3Vuy2bdv6n/iOc8jTzJkzfUMBV2IWDrgzRy2YuEnBk00OYlo32WQT3+xIFQ+cM2Q9IAIiIAIiIAIiIAJFTkACs8grSNnLjkAQNxdeeKFtvfXW/v0pBNOQIUNcNHFh0eT/sGCyo4hVNOoii3jg/3Cf3W233dzVhTiK1q1bu5hBACIoibOIXohLPp2CEEVQInJxPSU2dMUVV3R3TQRhiG0MecWairA7/vjj/XAdTp8LsZTBMvfXX3+5EBw9erQLWiyN7IxyOA95QTBzTz4xmMEllvJwIi+c+L9wuNAbb7zhaZA3RHKmqyLqAMFHTCyHOSG+EdOIdQQddQDrQw891F544YWlshNiaYnBDC6y1DPfS+XwocmTJ/uzWJz32msvfxYBy3P8jRDkIs53q6228uPlqXeuv//+2/Nz3nnn+c+casyBDghd0gsCE2GJ6MQlig0Jfkfd4IIc3p+JoX4vAiIgAiIgAiIgAtWdgARmda9B5d8JRMUNh/gQf4kVKRz2gzUy+n+4hsYF5qeffuqCkucRI7jUIhY5ahyLWfjmZkhrl1128XSxYHJh5cJ1F0HGvQhDLGGIT9xGL7jgAheCd911l6e98847u0WUeEdiOTkdNy4UESgILtyAEZdczzzzjD/Lp1pIH4taPgIT0cU3RhHU5JVvjoZTV6PuxLgpI6oyXRVRB7jnIiBxOULsYrVEAPIzbs0IPay84TCkePxj1IK5//77+zuwIJ5zzjn+LJzYdOCwJzYXnnzyST+oB57UH2Ugfazb3I9l9LnnnvMNC0QiIhdLKOKR+zhoijxQP3w+Bwsz9YsFGGGKC9Xmm2+e98m8mZjr9yIgAiIgAiIgAiJQbAQkMIutRpSfvAhExQ2iMGqtRFgGkYD4O//888tOnc10yA9CEctV9L5UAhMRi+jAwhg9YAbhikDCojl8+HB33UVgYhHFUokbLle2rq4hBhSr4r333uufWslVYGJpRThfddVVnnZUEPNzEGrkGWseQi/TVd46wI0UkYb1NyocA1cEG+IN62E2AjMaSxqvR9xmEdfrr7++i8pwUNCHH35oBxxwgFtzqRvEJJZm/tBu+EM+44f8IGYR6VhNsYryblxkOaFXlwiIgAiIgAiIgAjUJAISmDWptku4rHFxE+ItEQ64pnIqK4v/cGJquD8qHHGJxS0UYfH888+7qyjWMtwxsxGY4RMZ7733nlu7wsm0xFTiJrvDDjt4Hh599FEXmLjrIjiXXXbZtAIT91XyhDUMkYWg5GCefAUmgjccSMCptZx0R6xjcLn9448/7Mwzz3QhTLrEq2ZzlbcOsOaGT39E415DTOsaa6zhApNYy2wEZlTkxwUmv8NqGbdCx2M4if0M4h336xDjm3SKbHCRpR1wYQ3mfp7XKYLZtCDdIwIiIAIiIAIiUAoEJDBLoRZVhqVcZFnUBxdPDvtBxCEysRgGa1xcYBKTSZwjYgBrI5/wwM0xFwsmny/hG4wcUc53NjmcJnohJBGdSeKW+5IsmLiH9u7d22NGEcm4W+Leyym2+QjMwIVyIZgQl7gRc3rsyiuv7AIY11mscbiSYlHMVhzFBWaudYCLKqcCkwdclbfffvul+IWDfNJ9IiTVKbK5CkzqENdmGGcrMMksmwHEfWIxp57YXIAvJw7rEgEREAEREAEREIGaQEACsybUcg0oY1zcUOTwzUv+TZxh1O0yLvIQAljzcDlFIBBzx5UkMB955BE/KCZu/YoKRMQJMYPhQjzxnUtcJnMRmAhiPtaM8Lr88ss9JrA8LrLRPIa4UvJGnCeiMlwcr47ARHRme5W3DhDRCHs2CLCmYjWOXnxjDJGOVTlYOtPFYKazYHJwEHGxvI86x1U22mbWXnttt5ZixcaVmPjUaBxuksh9++23/QTaYLnmZzYc+vbt68/qEgEREAEREAEREIGaQEACsybUcg0oY5K44SAXDuzBmrjllluWHfgDjrjIq1OnjgubcBDMWWedZZwqi+jiIJeoi2xU4PGZDCyXuJUShxfcJBEsiFNi+Igh5Jub/H3llVf697PiBwyRpyQLJvGcnBSLy+0NN9zgp5Mi/Mg/nznJJwYzxKcinogtbNKkibvt8k5EHBcCM5y2iiWOOFbSS3eVtw4QZh988IELMg43opx8ZgQuMEMwwhshGqyK5J9TYzmIiPhXPkcSTpFNJzApB27ACHhO76WdkCbvw+JIOzj11FONdoFQRIxyIjB1gIh88cUX/SCgcIosn0ohT+SVU4ERqLhjYwFGBHOQky4REAEREAEREAERqAkEJDBrQi3XgDIGIXbppZe6WAgX8ZB8qxCBiVtp+B5h/NAfhARWLUQFYgvLHZZD4h05GIhPeSAYOfwFQYngJEaRi8+H4GrKqa5YA4nf5MRYhGm49thjDxcyxDMilg4//PCl3sl90U+SBLdKRDJCCzdfxF/4/Ap5wZqJcG3atGnZp0yycceMvzPkkU+pcMAN5YdZuIIrbrDypWpOFVEHvJtPheC+G/jyf+SNekCo4bJLbCgWZ5gglHEjpu5wyyW+lHqPfh4kWIIRlaEeOegIyy3WUv7NRb1Tl7gMB0skMaBYtfl/XHC5BzGJ8OSbqDDHms1ptLhkE8fLRQwmlmc2KbI5JKkGdFMVUQREQAREQAREoAYQkMCsAZWsImZPADHx66+/uiAI389MenrhwoUubrCmBSESvw9XTg7lCbGX2efi33fyLi4OuKmICyHM9yER1ZRhvfXWcwsdAhwG3333nVtwObGVz6MgqoI4r4j0s3kH1kAswyH2Mokvrs24HZPPfK9Ql0EUpoo5zabOeUdF1nu+ZdJzIiACIiACIiACIlBVBCQwq4q80hUBERABERABERABERABERCBEiMggVliFariiIAIiIAIiIAIiIAIiIAIiEBVEZDArCrySlcEREAEREAEREAEREAEREAESoyABGaJVaiKIwIiIAIiIAIiIAIiIAIiIAJVRUACs6rIK10REAEREAEREAEREAEREAERKDECEpglVqEqjgiIgAiIgAiIgAiIgAiIgAhUFQEJzKoir3RFQAREQAREQAREQAREQAREoMQISGCWWIWqOCIgAiIgAiIgAiIgAiIgAiJQVQQkMKuKvNIVAREQAREQAREQAREQAREQgRIjIIFZYhWq4oiACIiACIiACIiACIiACIhAVRGQwKwq8kpXBERABERABERABERABERABEqMgARmiVWoiiMCIiACIiACIiACIiACIiACVUVAArOqyCvdrAhMnTrV6tevb23atLElS5bYjBkz7Mcff/Rn69SpY+3bt7fGjRtn9S7dJAIiIAIiIAIiIAIVQWDWrFk2Z84c69ixo7+On7/44ouyV7NuadasWUUkpXeIQLUjIIFZ7aqsZmR48eLFNn36dBs4cKB1797d+vXrZ3/++aedcsop1q1bN9t2220dxLLLLmsNGzasGVBUShEQAREQAREQgSolwGb37Nmz7aKLLnIByd9sePM3G96HHHKI54/N8eWXX75K86rERaCqCEhgVhV5pZuWAGIS6+WYMWOsQ4cOSwnMfffd17p27SqCIiACIiACIiACIlBQAgsXLrRp06bZxIkTbcGCBUsJzKZNm/p6RZcI1HQCEpg1vQUUefnZEQwDdrBgvv/+++4a+9lnn9nNN99sq6++epGXQtkTAREQAREQAREoJQLjxo3zsJ2oBXP8+PHWpUsX98AaPny4r1V0iUBNJCCBWRNrvRqVOSowyfbvv//urigNGjSwESNGeDzmoEGDqlGJlFUREAEREAEREIHqTiAuMNkEX7RokbvFPvHEE/bwww/b1VdfrTCe6l7Ryn9eBCQw88KmhwpFICowv/zySzv22GPt8ssvtw033NAF5i+//GJnnnmmi05dIiACIiACIiACIlAIAlGBOX/+fDv66KPtqKOOsh133FECsxAVoDSKmoAEZlFXT83NHJbKsWPHeowDV69evWyvvfay22+/3R577DF3myXQ/sILL7Q111yz5oJSyUVABERABERABApGgLjLCRMm2OOPP+6hOj179rQ+ffrYs88+azfeeKOtv/769vXXX9v5559vm2yyScHypYREoJgISGAWU20oL1kRIMCeP7jJ6hIBERABERABERCBYiDACfh//fWXn3CvSwRqMgEJzJpc+yVU9g8++MC+//77shLhMtu6dWs/QrxWrVrlKikxFe+9956ttNJK1qpVq3K9q9APh7yHb4kWOn2lJwIiIAIiIAIiIAIiULMISGDWrPou2dISq/nOO+94jCbiEkF41113Wbt27WzIkCG26qqr5l32cHot394M37fK+2UFfjDkfY011tBhSAVmr+REQAREQAREQAREoCYSkMCsibVegmVGYBLzED2x7bfffrNTTz3VVlttNY+FyPcgIAnMEmwwKpIIiIAIiIAIiIAIiEClEJDArBSsemmhCSQJTA4BGjx4sP3www82dOjQvGM2JTALXZtKTwREQAREQAREQAREoLoSkMCsrjWnfC9FIC4wOQSI71Dx/1dddZV17tzZ/v77b3vwwQft7rvv9pPfttpqKzv33HPLTqHlmPFbbrnFT4cjUH/LLbe0/v37W5MmTeyUU06x4CKLYL3nnnv8Uynbbbed/frrrzZq1Ch7/vnnbeutt/ZvYL388st22GGHWYsWLeyKK66wE044wZ588klr3ry5nXjiiS56r7vuOnv66afdfffkk0+2HXbYwWrXrm2vv/66TZ061U/O5V2ffPKJn5zLSXUrrriiXXLJJVa3bl3/ttZzzz1nG220kecznKbL51wuvfRS42/K/dprr9lmm20mF1n1GREQAREQAREQAREQgUonIIFZ6YiVQCEIICRvvfVWP9iHg22mTZtmu+22m3/GZO211/Ys/Pzzz8Z3q3r06OGiEevmt99+a9dff70LO76niQjFnbZRo0Z+5Phaa61lG2ywQZnA3HXXXe3ss892UT6+EMoAACAASURBVDhw4EAXeuecc47ff/zxx9uwYcNcPPKtznr16rlQ7NSpkx8OdN5553naHHFOrGiXLl38u1kzZ850gXjkkUe6iCSPd955p/+9yiqr2CuvvOLvvvfee61ly5aeF8Qqonadddax008/3dq3b+/5/u677+zQQw+1Nm3aeHlwG8ZNePfdd5fALERDVBoiIAIiIAIiIAIiUMMJSGDW8AZQKsWPWzARkw899JBbJBFge++9979Ok33xxRftpJNOcuHGdzePOOIIGzNmjG266aZLYQkusnzbitNqOX4cK+Jyyy1nc+fO9YN/Bg0aZNtss42LQfISFYcITAQj93GiLb/DSoog5mRaLv6P735y31NPPZVRYCKihw8f7nmJlv2RRx6xG264wQ84wnqqQ35KpYWrHCIgAiIgAiIgAiJQPQhIYFaPelIuMxBIisHkkQceeMCtmIhIBCKC64033rC3337bZs+ebS+99JL/DksjYhRhFj9xNoi0kSNH+oFB++67r7u94qKKWy3urzvuuKMdfPDBLhpfffVVt4oiQBGcWCvvu+8+t4RyJeU1aqUkb5ksmNFTYaPvwx34iy++KBOfEpjqOiIgAiIgAiIgAiIgAoUkIIFZSNpKq9IIpBKYWClxO504caJb+4477ji3ZiISp0+f7u6uCMwff/zR4yCxJCJEo1cQaZxCi8UTQdm3b1876KCD3N2VOM6HH37Y3WQRfog8XHW5osIxvJeTbqdMmeKWxhVWWMHvw/KIWy0Cl/jNfAXm+PHjXczyPNZRCcxKa3J6sQiIgAiIgAiIgAiIQAIBCUw1i5IgkCQwZ82a5YKQ+Ecsjo8++qgLuNGjR9vKK69s999/v7u6IjCbNm1q/fr1c/dYYhbr169vn3/+uf30008ezxg95GfSpEluFb3pppv8OeIoBwwYYJtvvvm/WCYJzHfffdcP8CEGFLE7Z84cTzvEUZKvYE0lVpR/I0ajMZipLJiUGeGLWO3WrZvHYB5zzDF+YBFuvLpEQAREQAREQAREQAREoDIJSGBWJl29u2AEoof8cGAPB+1wyE6fPn2sd+/e7q6KSywnu3Lqa+PGjT0eEgEZ3Gc5rRVxiShDYC6zzDJ+aE/btm2XEpicUMtnTzicZ8iQIXbxxRf79zfD1a5dO7+fw3Zwxw0H9AQLJp9P4cRZrKchr1hZ+RmL5vvvv+/uthzgwyFC5Pf777/PSmA2aNDA76McPM/7iBPt3r27BGbBWqMSEgEREAEREAEREIGaS0ACs+bWfY0sOS6tv/32mwsvBGj8QvzNmzfP/xuXV0RouovPh3CaKxZGDtXh/cRgcrAQMZsdOnRI+TifQkE8IgqJ54xevIf4TvKJyMz1wjWWd2RThlzfrftFQAREQAREQAREQAREIBUBCUy1DREoBwFiJxGYI0aMcIHJ9d5777nbLAf9pBOY5UhWj4qACIiACIiACIiACIhAURKQwCzKalGmqgsBvpvJwUA33nijWwtxn8Xt9YwzzvDvcGaygFaXciqfIiACIiACIiACIiACIpANAQnMbCjpHhEQAREQAREQAREQAREQAREQgYwEJDAzItINIiACIiACIiACIiACIiACIiAC2RCQwMyGku4RAREQAREQAREQAREQAREQARHISEACMyMi3SACIiACIiACIiACIiACIiACIpANAQnMbCjpHhEQAREQAREQAREQAREQAREQgYwEJDAzItINIiACIiACIiACIiACIiACIiAC2RCQwMyGku4RAREQAREQAREQAREQAREQARHISEACMyMi3SACIiACIiACIiACIiACIiACIpANAQnMbCjpniojMHXqVKtfv761adOmLA9ff/21TZ482Ro2bGidOnXyv3WJgAiIgAiIgAiIQKEIzJo1y+bMmWMdO3YsS3Lu3Ln21ltv2aJFi3x90rhx40JlR+mIQFERkMAsqupQZgKBxYsX2/Tp023gwIHWvXt369evn//qxRdftOHDh9vRRx9t9957r3Xp0sX69OkjcCIgAiIgAiIgAiJQ6QSWLFlis2fPtosuusiaNWvmf9epU8c++ugjO/PMM+3II4+0l19+2ZZddlkbNGiQ1a5du9LzpAREoNgISGAWW40oP07gzz//NKyXY8aMsQ4dOrjAnD9/vp1yyil2wAEH2JZbbun3Yd2sV6+eqImACIiACIiACIhApRNYuHChTZs2zSZOnGgLFixwgck1ePBgW2+99axHjx4uKvkjD6tKrw4lUKQEJDCLtGKUrf8jwMDdtGlTF5iffvqp9ezZ05o0aWLt27e3jz/+2G688UZbffXVhUsEREAEREAEREAECkZg3LhxNmPGDF+nzJs3zw499FB3me3atau9+eabNnToUF+r6BKBmkhAArMm1no1KnNUYOKSgtC87LLLbJNNNrERI0bYjz/+6C4oukRABERABERABESgUASiAvP3339319jDDz/cdt11V3viiSfs4YcftquvvlpWzEJViNIpKgISmEVVHcpMnEBUYOIie8IJJ1jfvn1t2223dYH5yy+/eMwD8Q+6REAEREAEREAERKAQBKICk/SCi2zv3r0lMAtRAUqjqAlIYBZ19dTczLEbOHbsWI9x4OrVq5ftu+++9s4777jFsmXLlvb333/bJZdcYq1ataq5oFRyERABERABERCBghEg7nLChAn2+OOP22effeahO4cddph9++23vuG98sor208//eRrlc0226xg+VJCIlBMBCQwi6k2lJesCHDC7F9//eUntOkSAREQAREQAREQgWIgwAmzHFLI4T61atUqhiwpDyJQJQQkMKsEuxIVAREQAREQAREQAREQAREQgdIjIIFZenWqEomACIiACIiACIiACIiACIhAlRCQwKwS7EpUBERABERABERABERABERABEqPgARm6dVpjS0RsQ98i4qPIEcvPnbcuHFj/+hxpovDhfje5j///OOfQllmmWUyPaLfZ0GAuuHEX9jWr1/fNtpoo6zqI4tX6xYREAEREAEREAEREIEiIiCBWUSVoayUj0AQmLfeeqs99NBDNnLkSFthhRX8uPCnn37aLr30UmvdunXaRBCYfGeTd/GJlGw+fzJr1ixbbrnlrFmzZv7uRYsW2U033WQNGjTw72JV56uiygJPPkA9YMAA23LLLf17prpEQAREQAREQAREQARKj4AEZunVaY0uEYKIo8E5ZXbIkCFWr149P9HtlFNOcS6ZPnoc7uU7m4ccckhGlr/++quLyBNPPNE6d+7s9yOmZsyYYauuumqZ6Mz4oiK9oSLL8uOPP/pR7ojMbbbZpkhLrGyJgAiIgAiIgAiIgAiUh4AEZnno6dmiI4CIOfTQQ+2ggw4yPnbM9dtvv9nxxx/v1syhQ4e6ZTHV9c0337h1je9rtm/fPmP5PvzwQzv99NPthhtu0Pc4M9B699137ZxzznHL8uqrr56RrW4QAREQAREQAREQARGofgQkMKtfnSnHaQggYhCWuMl26NDB75w0aZKLwOuuu67Mcoal8pVXXvGPJCN2dtllF6tbt67/Hy6yt912mzVp0sSf/+GHH/yDynx3k3cSz4lldNq0afbGG2/YCy+8YCeccIK1bdvW73n00UdtlVVW8XfiYvvqq6/a9OnTbbfddvO0nnzySRe5O+64o78/VV5SFZP8PPXUUx4nuv3229taa61lX375pbsCk4ett97aH8WK2rx5c88LeZg6darn6ZNPPrHvv//e7yXO9LnnnvMPRO+1117u6jt+/Hhr166drbnmmkuVBT7xdBDYb775ph1wwAH+3a/58+fbI4884nGwHTt2dFFPHrjGjRtnL730UkYrshq4CIiACIiACIiACIhA9SUggVl96045TyCAiLnlllvcSvbHH3/YO++8YzNnzrSjjjrKhRgX4uqMM86wI444wt1aEZSIP8QWz82ePbss/vKDDz6wyy+/3N1tEWEHHnigWyu7du3qrrCDBw92wYkLLkLx+uuvL3vnVVdd5QfbIGK/+uorTxtX2vPPP98FJq686fKSVMGIS/KDYCZeFJffs846y0XhFlts4bGf/EHoHX744W6JRdTefffdLjQR3pQRUYgQ3n///f3/H3vsMdtuu+38D3nkb6zBgQ9l4b7Ro0cvlQ4CmzyMHTvWRSV54Q/C8uCDD3Y3YyzCwXW5VatWir9UzxUBERABERABERCBEiYggVnClVvTihaPv+RnhBFWuZNPPtmtiX///be7aWJpROghJhGMZ599ti2//PIuFEP8JSfSIraw7O2zzz4Wd4eNx19+9NFHLtyw2N15551uMb333nutU6dOLlBx3UWYYiXFokk8Yqq8EL+ZdAULK3lGpCI4EbEIys8//7xMHGOt5JAixDb54h6exSpLGWGDQCWfO+20k5155pllbsGI9AULFrhFN5SF9LAO80w0Hd6L2zGCPYhQ3o847du3rwtwrL6Kv6xpvVHlFQEREAEREAERqKkEJDBras2XYLmT4i8RS4go/sYCx2cyevXq5UKPGEusmnwyA/fOePwlggxhyrPrr7++u37ef//9Lkix0CXFXyJgEWu8Gwsp1+TJk11IYv0L1sSWLVv6AUCp8pKqerB4InqxWGIdRNzxnhBnGkQsVkqEZTjo6Oeff3ZBS97iB+xEy4XIHj58uO26667OJl6WIKqPPvpoZ0gauOZ269bNy8KzvD9eZsVflmCHU5FEQAREQAREQAREIIGABKaaRckQiMdf4sKKi+jLL79cJjBff/11j5cMojFa+GAdHDVqlK200kr2wAMP+OdOsAI2atTI34U1FHHFtxyJy5w4caKLKtLi/4hRRABeeeWV1qJFC7eK8r4g9kjvmmuucWsm1tNUeUmqFFxQccMlD7jrnnvuuW59RGhSdsQgwnK11VZziyyWwx49erilE4tp0gE7weqLxRTLIwISN9/+/fv7Z0XiZXnvvffK0sHdlfJjDSYN0r/rrrv8sCP4IjKxEiPeEcTEX8IQcU4Mqy4REAEREAEREAEREIHSIyCBWXp1WmNLhKjhcB5EDoIpfHKEWMxrr722zH2VGEFEHlbJxYsX24MPPmht2rSxt99+262Sm2++uYugn376yZ5//nmPMQyWu2OOOcbFYp8+fTzWEQGJpRIRSqwhcY0cqMNBQ7yP/8NVlYuYS4QgIpeYUGJDEXBJedlwww3/VY+425JXBCsi87zzzrMddtjBDwtCHOOiOmbMGI89Jf6Scr711lt27LHHuhgOZUHwhSv+WZZnnnnGue25557u3hsvC+lQHlgvs8wy7gZ83HHHORPcYYnFRGwiVhG4uCXjInzPPfe48IU3Fs5sTuitsQ1ZBRcBERABERABERCBakxAArMaV56y/n8EcA/FOoYlkZNVTzvtND+cBsvasGHDDKsbQg/xiDBEFOEuy2mruLxy2mmXLl38NNgJEyZ43CH3I4YuvPBCdy3l1FbEIfGZvBcBhwDDrRYRhYsogpXDcjiVlXeQFu6riLL77rvPEKfPPvusWy9XXHFFj4NE+CblpVatWv+qXsqBAOzZs6efXosAJg1iJYnFRFBiXeV3nJyLsFt77bXdiom4DVbK+IuxLiIQd999dxfhlBdrbFJZSAfLKaL6/ffft80228zFIjGgCMw99tjDpkyZ4qxIGwGOwEVgfvzxx34gEqI6KnLVjkVABERABERABERABEqHgARm6dSlSpJAAJGI2+pff/1lrVu3ttq1a/tdHFaDwMP1NSrm+H/cN4MLJ26piCcsmrwr/Jv34BbLQUCIpXA//8c7+D+EX7g4NIdnEVghD+F3qfKSVKHkB0GNBTPuZhp+R165sEQi8CgfaSMao3mKvp97yWOUR6qywAGLbjwP/H/IG2UM/ybNVO9SoxUBERABERABERABESgtAhKYpVWfKo0IiIAIiIAIiIAIiIAIiIAIVBkBCcwqQ6+ERUAEREAEREAEREAEREAERKC0CEhgllZ9qjQiIAIiIAIiIAIiIAIiIAIiUGUEJDCrDL0SFgEREAEREAEREAEREAEREIHSIiCBWVr1qdKIgAiIgAiIgAiIgAiIgAiIQJURkMCsMvRKWAREQAREQAREQAREQAREQARKi4AEZmnVp0ojAiIgAiIgAiIgAiIgAiIgAlVGQAKzytAr4WwITJ061b/f2KZNG5s7d649+uij1qJFC6tTp44/3qRJE2vbtu1S37LM5r26RwREQAREQAREQATyJTBr1iybM2eOdezY0b87PWHCBGvWrJkts8wy/kq+Sb3xxhun/P50vunqORGoDgQkMKtDLdXAPC5evNimT59uAwcOtO7du1u/fv3syy+/tJEjR9rhhx/ug/nZZ59txx13nHXr1k0Cswa2ERVZBERABERABApNYMmSJTZ79my76KKLXFDy9/z58+3yyy+3gw46yBo1amSDBg2yzp07W58+fSQwC11BSq8oCEhgFkU1KBNxAghIrJdjxoyxDh06uMAM18KFC23o0KG28sorW9++fTV4q/mIgAiIgAiIgAgUhABrkGnTptnEiRNtwYIFLjCDVxXi8+6777YPP/zQBgwYYA0bNixInpSICBQbAQnMYqsR5WcpAgzcTZs2XUpgzpgxwy6++GK7+uqrrXnz5iImAiIgAiIgAiIgAgUlMG7cOGM9EhWY3377rfXv398uuOACD+3RJQI1lYAEZk2t+WpS7iSBibCsXbu2nXDCCWW7htWkOMqmCIiACIiACIhACRBIEpiPPPKITZo0yd1lOT9ClwjUVAISmDW15qtJueMC86+//rLTTjvN9t57b+vatWs1KYWyKQIiIAIiIAIiUEoEkgTmZZdd5uE70bCeUiqzyiIC2RKQwMyWlO4rKIHff//dxo4d6zEOXL169bJ9993XFi1a5Af/HHjggX5ymy4REAEREAEREAERKBQB4i45Mfbxxx+3zz77zHr27GmHHXaYLb/88u4uu9FGG1mPHj0KlR2lIwJFSUACsyirRZlKRwArZt26dXW4j5qJCIiACIiACIhA0RBAfHLVq1evaPKkjIhAVRCQwKwK6kpTBERABERABERABERABERABEqQgARmCVaqiiQCIiACIiACIiACIiACIiACVUFAArMqqCtNERABERABERABERABERABEShBAhKYJVipKpIIiIAIiIAIiIAIiIAIiIAIVAUBCcyqoK40RUAEREAEREAEREAEREAERKAECUhglmCl1rQicWrbb7/9lrbYtWvXthVWWMHmz59vH3/8sS2zzDLWrl07q1OnTsnj+vXXX2tcmUu+UlVAEYgQ+PPPP+2jjz7y/6kp41pFNoDFixfb3LlzfZxs0aKFtWrVqiJfr3cVIYHQZziVftNNN7X69esXYS6VJRGovgQkMKtv3Snn/4/Aiy++aOeff74df/zx1qRJE3vhhRds2LBhduWVV9r666/v36m655577Nprr7XmzZvb8OHD7ZtvvrGrr77aGjZsWO04Iqj5Hmi2eUdgRsuMqB40aJDNnj3bRo0aZY0aNXIGTLj8riqPV2ehxyYA3xOrVatWtasbZbhyCCxZssT4Nu5yyy1nbBZx0Q+S2nG+OajObY8+c9NNN9mnn35abce1fOstPJfURrJ9J3X/xRdf2Jlnnml7/X/s3Qm8dlPZP/BFKg0iQiFlKhpQhgxlHjInFQlJQjLLlDkhosxzVIbMY1TIUJkpY0IqIRUhzW/1vv/Pd73vev7btve+7/s85zzPGa79+Twfzjn3vfdav2tY1++6rrX2euulT3ziE51ffeGFF9JWW22Viaj3HvbjMydnfG2DGQ0+u1+M+/ncSM6nfm8/f/vb307nn39+Ovvss9Mss8zSzxDjM4FAINAnAkEw+wQqPjZ6EbBIzD333GnZZZfNg7RYIJfnnXdeJpiuk08+Ob/82Gf8/Uc/+tGYDcQQ6scff7xnEFSVWHXO008/ffrxj3+cnn/++bTGGmtMep/ot771rTTffPNNwnFqSPzpp59OJ5xwQg70+iXQU2Oc8cwpi8Df/va3dPjhh6ftt99+UiAoYG/S46GObKzr3k033ZTOPPPMMevXhiq38r0mHRnkngjHzjvvnD7wgQ/09K3//ve/03e/+90000wzpfe///19JcMmd3xNcxkNPnsQjHt9diTn03RvNiNBEASzl2Ti74HA4AgEwRwcs/jGKEPgoosuyuSxkMkmgmkhcY11gimoVnmdffbZewZBbQSzibj985//zKTuYx/72FQlmLfffnsOkpGJIJijzNCm4nB0Iey3337pqKOOGrFKw1jXvYlOMCdXRwYhmEMxhckdX/2Zo8VnDwWLpu+M5Hza7h0Ec7ikF/cJBF6KQBDM0Ioxj4D2MPsnpptuujyXJoJZbSv19xtvvDFtscUW6YEHHkjao9Zaa600xxxz5O8LNL73ve/l/2qF+uAHP5je+ta3duJ0xx135Hu+6U1vSm9729vSvffeO+m+nn399dcni9yKK644iQgjiz//+c/TXXfdlfeE+rf66qvnNsByP/d69atfnT+38sorp5tvvjlnXDfffPO0wgorpHnmmSe3abn3ddddl/cRPffcc2m55ZZLCy+88KTMerWC+dRTT+X5aTXcZJNNkj0oKryHHXZY/rfQQgvl+T7xxBNJph6uiyyySH7G/fffn3Eoz20LFK688sr0yCOPpFVWWSVj7FkbbLBB/m/TOMlANeqQQw7J8/3sZz+bZptttkn7ybT5XnXVVbk1GJ7rrLNOmnXWWTtl0oXJSMmrSf5Fr8gbibnvvvuyrMlNNZq8t9tuu849QHRcxYTstA8vtdRSacEFF8xYtMm9a45lTDAyBvqF0EvULLnkkllOTZhrp26TbVtCwP7oiy++OOul6hAdonP0833ve19+FvkL9rRt+5y/+ay/3XPPPVkvf/nLX6a99947y92eqSeffPJFegyXNtvtwkKypk33nn322YyP8alA8Qef+cxnki6Arku7JXm5YLbaaqtlYqxKeu211+b502XtmOZDDgVXsvUsXQpa/nUZ9JNsgd83vvGNtPHGG+d2T7a76qqr5u6Ocg3Fjn79619nvdWyzr8Yyyc/+clU9Jnu/Otf/0oLLLBAlhl/xhfqhphxxhnTo48+mnWbjy1tiP3YZtX3wWnOOeccWEc8t8ufs6vvf//7Wedsn9D1wgf3apGlk+zOd/g1eF9xxRUZG0nMO++880X+vk2Hjc8YrrnmmmzLxsr+2HbXFoFnnnnmJT6b3+YfdKa4+BX3dtHX+eefP9s5vaDz8847b9Z796KP8C722KbbVT1daaWVcks2m3Ava07Zx9iPnlfXBmvZN7/5zRetQXzRzDPPnGVujLCxJtFp9t/v1YSVe7OtQjC/9KUvZb/ctEbT/bqOlzb9fscQnwsEJiICQTAnotTH+ZybCGZ1yv5+4IEH5j1LFslLLrkkBwfHHXdc/phK3tJLL52DDMGVn7XcdpFMwdZJJ52Uq4vV+1q4SmVQ0PHFL34xnXrqqZmICsIuu+yyTBgFAwKWyy+/PB188MGZZPnvhRdemI499th8zzXXXDMHm8a16aabvigIMicHVHiWAGPrrbdOe+2114vahqttwYJf+zJLa5ADQjbccMN0/PHHT/qOAN5ztI0hdIJs8xEACw66FlmLuu8KCpFY1Sf7PQWfXeOEhedW98f+/ve/z62R22yzTZaXBd9+Wri8/vWvb9XmLkxGQl5N8i96Rb5kfemll2bcBd1f+MIXckAlkHzHO97ReuCUILGqk5IM9hx//etfzwFiG55tcyxjEgweeeSRmRzsueeeea8y8uR3DjppwxwxapKtoLjtcu+Pf/zjmVDtsssuOcjdY489MsmmX7fddlsmRxIMxrXjjjvmQH+jjTbKtyRLle16K1tVjwXRbbbrOb3kU9c9uNNb5F9ChV6yXePuInwPPvhg2m233bLPELTbDy7wJzP/JJnWXXfdTCrcT0s4kon82UeOXNJvvzMfZPvTn/50T68tWOYbBOrLL798+t3vfpd22mmntO222+bgfyh2ZNxf/vKX0wEHHJBtTeLs6quvTrvuumvev4Z80xdJKDqEKJgb+7W37bTTTstJC76O7+BjdZr0ss0m30cGg+pI3Xaq/hyZIEtydzAS8sLH0NNeBLPYFuJYfBVd5EPJE8mv+/smHTY++4jZBZn5GY4f+chH8s9dV5PPRsLoDCJP15AmtmT9YJ8SnXwGG+Tr2bn5smldI9Y4P3eRW2ScPiLX/BdboAN0hdysC9aeNj1vWxs8s74G/eAHP8g6R49d9ImvLNthehrF/32gCSt/YjPW1CaZmV+bjpNXXIFAINCNQBDM0JBxh0A/BFPW2gLrZNlqm8zdd9+dF2b3EJSWtimLpcWv6/Kd+n332WeffC8VI4vcDjvskINH1TmLtEqdjKxLgLnlllvmBf7DH/5w/p4DixAShNOlgtBEMAU6AhoBuQVe0L7MMsukzTbbbFKAXiWY9dagpgW4tOOqKgk+kIJzzjkn37PXiXsFt+oYDKTXOJsIJiKl4iq4UBGBAdJKTshu29XrWSMhrza9UsVSfaNvAsoiR0REZbrrUtkSwJ111llZj1TyBIoqJ2TTS+5tY1Iho2+nn356JjGqDiqNkgmC5TbMVbPr+tXLiZT5mnsJDiUKkB+ESPXRPD/60Y9mYkUPBL1kLPBsI5iD2G6TvKv7r+q6xx4RboE+wiBJcOutt2adazvUpRw85LAs92OLKpZ+z84lkOiwBI3EAPIqUSL4LzajOiNB5HIPF9x6XU3tfjoTjBmxc9DZoHZEv/gpxEsgzif85Cc/ydVKfkASAqF0wVfyg67atlD1N6VF0dzJVBW7l97WfZ+xDKojCEqTPydTiQA+DcbkNWiLbH0vP/zb/H0h1fUkCXuTdCprERzpCCLN73Ul0NpIk3vyFb4v2Wg9QTqtKUi/yjLbkjxh6h6wgAAAIABJREFU+6WbQfJP4uCMM87ICZW2qwknCSQ+WQJVkkHStpee19eGpvnAQmJSckKiwnNc9G+Qq4tgtsmMz+7S8V5dDIOMLz4bCIxHBIJgjkepTvA59UMw28iWAEzlQWApoBRQWaRVNLvITAmwepG4QjB9vp6tLQu3qp+A0jy0l5YAqItgqi6qAglmBQcWZln5Epg2BUPV4LptAfZ8JFgGXHZdVaQElF1qVuaCBBUC7fO9xtlEMP1OpcT+UK2lgiNZdFnkrkCj17P6wWRQeXXJv/o8LXWCOdWPXsGS+Qtemw6imJw5Fl2vHoZVZNqFuaoHglmXbZc+NBHMonOqHWSrDY3eqhzccsst+XalOtQPwexlu73k3aR7Ek6CZgGz9k+VPMmmtgpPmScS3UQK2RCSZO5aV1V8BPQ+3xS4Ty7BNGcYIpelGjOIHfF/khnmTbfXX3/9TExUrfgvvkB7pMvctDTSiwsuuOAlB6mZCx+FZCEfvfxV3feVLQWD6EhZC+r+XBUMLlU5DQfBrPvU4j/aCGaTzrF1lewmu6zaWJvPRsQ/9alP5cqzpJHqMYJPhrD3NxjWyW7b/ep23YRT0XvEnT33o+d1/9FWkUUwyUqrvUQHv0nPBrm6CGabzMoa3abj/ZwcPMgY47OBwHhDIAjmeJNozKdxD2YVlq5AE0FTKVOp67XHrw51rwC2WsGUMVdt1D6nfc2lNU47k4DNIu1+qlXVQLVawbRAy36rOGnx0f6l0lgqmIiqxVimVXDZi/wWwiv4EqzLfJfKgyw3wu2Z2nt7XSUI0UpZKlaIofl2jVPAXVpktXLJtgu04FCt5PZ6fj/P6geTEiD2K68ujFVsVBcE5yrAKkKSAL0uVSgEp04wJ3eOKlEqqE2B7KGHHtqKeZNse82hiWAilMiOipe/q65IZNgfVgJv41D1NcYSENMf12KLLfai7oNettvLPqvBPt2j59r5BM3aiNmE7gOVobb3JAqCkQNJgzrBFOyr2CJpbEsFk82pYJoL0lo/xXQ4CCZ/Zu4qxYPakYSSSvcSSyyRSQO/qLWXf0Laqv6ry8cih7YleD4MtQb38ld134ckD6oj9gg2+fMmOU1Jgll0WLtxXSaSaVpYzde+ybarSpqqPptfoHuST5JBKoq6J1QY6bFqPHuq48Ie/c1a0pVMbcKJbvuu1l6V0n70vLo2mGPTfBBzCSe26NVidMheU3YyyNWGVVMnT5fPH+SZ8dlAYKIjEARzomvAOJz/5FQwBR7aBu0Fc9iCSyufBdQhFV1XrwC2SjDtdbHoI24WS8Gl9h/taEji4osv3kgwS2Bkf5o9mVqpEFVZ6bIvsxo8WZwt+ILjLvJj8dZ6qxVJgC/rXfZ9aTNzb2TEXph+3k/ZRELq7b1N47Tn9Kc//WnOWAuIkTDYa/ES2JfWLRl4BFpg3nT186xemAxFXr0qmDLv5jTIpZLjUBWBX9FJ89dWSleGKndtm1rAVKjpSFXX6UAb5oJZOlsPELvmVORh32lJqLAXrZQSBxILpXJfAmQH7PgsGav4IqK+QzcRvDrB7GW7vewTka/qniCbDqrYaVWk06pAiFVX4E9PVSlLi6Mkjf2f2mDt+SuE3t4yAbmOiT/84Q+ZAEwuwTS+khzT/snHOMwEYTG3Qe2IDSD2CIukCDnCw89HHHHEi/yXrgKtmdp7VTCrLa7m572RfJWOhmqbf5u/qhLMendHvzpiL2KbP0eeJRK0D0ueVX1rrz2YdL2XPlX9B6KEmNd1GPGuyqRsS+CP2UTXVoR+fLZ7sHHyYjeqge985zszua/jIvmF1LKDrtbcpu0PSDG9kDgg62oFtk3P6/6jaT6SoxJyxT8hhJ4lwaGlV5uzpGevQ7DasOoimE1rdFXHo4I5yCoWn52ICATBnIhSH6dzttgISpAUxOvzn/98Pr3RniZBlsveH+RF0G5BFCj6rEqg4M9C5gAWC6WgXnBoLx8CJwhpu9ruK9izyGuxdciLYNri634qjSo0/iYrK9CxWGrBsygjewI6VUiBtkqOAESAamG0j8vhGsim8foOEmjhlbnX3oeQyGAjJwisOaqQasszZ2NDVFXo4CJwky0WhCC5LosqYikQ8vteF8yc+Cq4tb/QibeLLrpoHnvXOGW9EQkkRJD6s5/9LJMfC7k2PWTEnjUyhouMeTk5uD4mwXU/mNT1YKjycp9eegVHQba9fT4vuQAbv+tq+YKbllEylF1XSVJVUv0jx15y79J11WI6IKCWjKBXxmTPbxPm9FPVpS5b+tMPwUQi7dsT3AvQiw3SRXptvxwdIHsBMdulF6oxdBshU2lB8pxeKRiu6jEf0GS7dL+XfAShVd1TXaR/TtZ04rREE91jv216BwP6rzrk0BhJGpgiGKrxAmP3YxcIB1uFtSo//6Idl43BSCBPNp7Fl/ETXTh7jnf9wYxPkEBx8AqbL+3+g9oRkqQtkU44TRtxltiwV5Y+e22Mg4xUONn82muvnau3JcnHXvkfZFtLMLm5umxTKzLSXfV9njkUHUGU+MEmnYCrPYhOUDUf/tk4ycm+PHuNe/n78uoRcysVwTZ/z7fWddh7NNmTPc90zWnHKtv8ba82UD6uzWeTu3vQJ7onSWhdVHEuZEwHA8JJvuyRbPn4N7/5zZ22XAimQ6P4I7qlKk3WkjISgl16Dvcm/9E0H/onacFP8JfGizCbk/WSvcKv1/aVpnvrUOI/evn8Nh3vtQ7G3wOBiY5AEMyJrgEx/0YEBPUCWAGd4GYkLwu2IMe+pH6PP/cdAUt1bCpSyAci2hUAd83lL3/5S55zNSMskFTJEQD1OtynH5x6jVMwUOZRxQPJQM5KVns4ntXPPeqfGYq8BF2CJMmCUv1yH4G0QFJw1utqm38vPHvdt0vXh4J50/OqLbICd7rrEI1qNZzcVZEErE3VAWMpf+/S78mx3arumQe7NBbPHUTvfLdNLmysaf695NTv33vJrNffq8+Bh3/sEAZ8S102TfZQqnv02/ebZDoUvR2qjnTpRBk/fSQbvm+kqlNtOjyITOp60OSzfcaWCzpLdkWO9YNphmIr1RZZCdm2tWuoel6dj3uzdf/V3ltfI1UzrVf9nirbhlUv2xqKz+91z/h7IDDeEQiCOd4lHPMLBIaAgGqOCqpKiv8XcKksxDU0BFSUHboh4K62n2lLk6WX8R/PV9mjpYWz32BwPOMx3uemkupE2errhsb7nCfK/MpZASrT/bQSjxQukjS6j3Tg9HMuwEiNI+4bCAQCzQgEwQzNCAQCgZcggBAgmI6Sl/XVLjzUqmjAm3J7sPZEbZHaCO1xlH1XkYVtr3a4sYyh9juH92hT1GapJbhXS9tYnu9EH7tWS+3c2q9tBdAmPNJdIBMd8yk1f2sBO/ZPm6p9nL3OJhipsWnx1U7vNPF+zgUYqXHEfQOBQCAIZuhAIBAIBAKBQCAQCAQCgUAgEAgEAoHACCIQFcwRBDduHQgEAoFAIBAIBAKBQCAQCAQCgcBEQiAI5kSSdsw1EAgEAoFAIBAIBAKBQCAQCAQCgRFEIAjmCIIbt558BBwx7+RSr/FwOc3N3gsHzziO35Hysf9i8nGOOwQCgUAgEAgEAoFA/wh4bZH3fpY95U7r9door5rxvuB3vetdfZ8M3/9T45OBwNhAIAjm2JDThBulY9u9W9J7rtZZZ538XkTk0jvdHC6w0kor5XdIei/euuuuO+HwiQkHAoFAIBAIBAKBwJRHwKFtjz32WDrooIPygW3+6/KeUQe3eVendxR7t/COO+445QcYTwwERgECQTBHgRBiCC9FAJlUveSkF1tssUwwOW4vheawl1xyyXTEEUfk96v5Xa8XvQfGgUAgEAgEAoFAIBAITC4CKpX33HNPuuKKK/L7bhFMr03Zc88909JLL50T3xdeeGG6/fbb82nsw/H+6Mkdc3w/EJjSCATBnNKIx/MGQoDjnm222TLBdGk/2WGHHfKrM5Zbbrl04IEH5pd/xxUIBAKBQCAQCAQCgcCUQuDss89ODzzwQCaYktxezbPddtulxx9/PC244ILp8MMPT3PMMceUGk48JxAYVQgEwRxV4ojB1BGoEkzvZtQii2wuuuiiuR3l1a9+dbSghNoEAoFAIBAIBAKBwBRFoEowVTL33nvvtMIKK6Q111wznXvuubnKecghh6SXv/zlU3Rc8bBAYDQgEARzNEghxtCKQJVg/uIXv0g777xzOvroo9O8886bLr744nTXXXflKuZ0000XKAYCgUAgEAgEAoFAIDBFEKgSzBdeeCFtscUWOQnu0B/tsaecckpOhL/uda+bIuOJhwQCowmBIJijSRoxlkkIaIE966yz8h4H1yabbJI+9KEPpYsuuiiddtpp+XQ27Sj7779/rmbGFQgEAoFAIBAIBAKBwEgjoFopFrnqqqvSr371q7TRRhulzTffPN1yyy3p4IMPzvHJQw89lPbaa6+04oorxkn3Iy2QuP+oRCAI5qgUSwyqCwEnzP7jH//I7bFxBQKBQCAQCAQCgUAgMBoQcMKsQwpf9apXBbEcDQKJMUw1BIJgTjXo48GBQCAQCAQCgUAgEAgEAoFAIBAIjC8EgmCOL3nGbAKBQCAQCAQCgUAgEAgEAoFAIBCYaggEwZxq0MeDA4FAIBAIBAKBQCAQCAQCgUAgEBhfCATBHF/yjNkEAoFAIBAIBAKBQCAQCAQCgUAgMNUQCII51aCPBwcCgUAgEAgEAoFAIBAIBAKBQCAwvhAIgjm+5BmzGWUIOE3OceVOvX3Pe96TXvnKV46yEY78cLxyxjtMXe9+97vTy172spF/6Ag94d///nd64okn0q9//et8FP0b3vCGEXrS+Lut0xV//vOfp9tuuy0ttNBCaYkllkjTTjvt+JvoFJwR/0IX//SnPw3Zv/juww8/nF8GP9btsx/ow4ZTPuV0cvWmH6xHw2diDR4NUogxTEQEgmBORKnHnIeMgFek/PWvf02vfe1r+zqC3OL27W9/O51//vnJS5lnmWWWdOWVV6add945/668w9PnEK9XvOIVQx7b5H7Ru73+85//5OPVh/MSwJ566qmZZH7ta18b9vtXxzrcc6jfT3B6zz33pE9/+tPp+OOPT8suu+xwQjWu73XZZZelG264IS2++OJZD84999w0//zzv2TOXli+1VZbpbe85S3poIMO6ssmBrXL4QR6aj6b34DrN77xjUn+pWtuTWNln0cffXT67W9/O+L2OZy4l3tJXEhiveY1r+krYdFkw3fffXf62Mc+lue/1lpr5VtPTbkOdW794juo3vR736bPDSqfyXmW79bX0qY1eHKfEd8PBAKB3ggEweyNUXwiEJiEwNNPP51OOOGEtPvuu/dNlG666aYcKBeC+fjjj6cf/OAHad11100zzzxzvve3vvWtNN98801VwvLDH/4wGdsnPvGJYZe4uf/oRz8a8QB2uOfQdL8//vGPGaN99913qspr2IU0gjdUwd91113TMssskz7+8Y93JmkQgO9+97tppplmSu9///v7SuQMxS6Ha7pT89nmUPcvXfNqG+uUss/hwrx6n7/97W/p8MMPT9tvv31O4PVz1W342WefTZdffnlaeeWV05vf/OZ8i6ktV2MYytz6mf+getPvPZs+N5JzaHpe01o6iI1Mzlzju4FAIPD/EQiCGdoQCAyAwO23357OPPPMHND0W+nrtbj985//zIRVBn1qVcRkmWXvZ5999jFLMId7Dm33C4I5gMH830dVEVTtP/CBD4yIfg3FLgefRfM3puazByUKbWMdywTzV7/6Vdpvv/3SUUcdNWSC2STZqS1XYxrK3PrV617rUr/36fW5kZxD/dlta+mUmmsvLOLvgcBEQiAI5kSS9jid6x133JFuvPHG9KY3vSm97W1vS/fee29ub9LqpMXx+uuvTxaeFVdcMb397W/PKJT9YHfddVfee+Tf6quvntusyv3c69WvfnXeN7b22munxx57LB1yyCH5d5/97GfTbLPNlvcsTTPNNLmK4O/PPfdcWnjhhXMgXfaXVRc3LbCqMxbdD3/4w+n1r399Ovnkk9Nhhx2W/9mb5t9TTz2Vnn/++TzWeeaZJ73xjW9MP/3pT/NeTpWdtr1Sf/7zn9PFF1+cx7H88sunO++8M393jTXWyO2v1113XUKQ/H255ZbLY9Vepl1XlXXzzTdPK6ywQn6mFkWXPaS33npr/v6ss86aVltttZ57SeFvr90DDzyQZpxxxrxv0X2Q2CeffDJdccUVmaBvsskmuZp10UUXZVlttNFGebzkI8CD/b/+9a+0wAILvAjTuiqbd9ccfvOb3yTVSPibhzl0VTu67lcI5i677JJlBEvVZ7hNN910Q8YMDnSD7LVgL7XUUmnBBRfMWLTpl7bjgqXkBHm36bqqOT2XRFh11VWzriN+3/ve9/J/taZ+8IMfTG9961sbbWC99dabVN1pciWe++Mf/zg988wzWU/Zz/ve974sP7pA9ossskhaZZVV8n9nmGGGRo+kBZme0oMNNtggtyS32be5eGaTXWo5b9JdetZmI77TpHfmYAz0wvdV+tdff/3cVtr27DZ3qzJ27bXXZozoIlzZFfy0zz/yyCNZ9io/nmOfL/stCa3iu8ybL/LzWWed1dki6zldOCGY5rfFFltkmy3+c4455sjTaNOTtjkWP/S73/0u+1V7PIudLL300tkWm+bGBq655pqMsWcuueSS2Qb4qCaZzTnnnOmII45Iv/zlL9Pee++dcSx73dtwNuZqkkjLNn2zbvCZ9gY3YcW26baL3tHv++67L/uA6aefvnUPbFWudB++1ga6bU9+m23Te2tC09y0NV911VVZf2C1zjrr5Ll3XV16wy/Cl7ysS3PPPfckXYQJfXQN+tyuObTJ2nradbV9j0zra2nZJ1/W4C996UtZZnUf2bbO0VH+1Vo/77zzZr8ojrD+xhUIBALdCATBDA0Z8whYOE866aQcwJ544olppZVWSpdcckmymJTKoMD7i1/8Yt4LiIgKpuxdQqoE2gIMLVIHH3xwDtr898ILL0zHHntsvueaa66ZyZDPI0jVvYQWL3ugBJoChh133DEHVciSq549RbY23njjdOihh+aKpSB4ww03fNGePm2C+++/f14IfQ4xQJS1me62226d1VP308JpzIKt008/Pf+7+uqrc6AHE0HR1ltvnfbaa688hhJwbbrppi+qMMHpuOOOyzgIqsxbEL7DDju0ti4KAAR7nu1+gnMV3ypuiJR9X6VtGHlW4RIgCNzsWxWEHnnkkZm07bnnnpnACcbbrrY5PPjgg/k+ZGoOfi6E3s+D3q88R8DhPmRlz+A222yTW+yGihm5CL7J7uabb87y//rXv57JeZd+wZL+aN2mV026XmSI7HuOsRtz9ZkO/fDzV77ylZxcaLOBJrxg8NWvfjXNNddcuQVW4EvmyKqfkal+K5jFngWn9E3w3mTfAj/zYr9NdtklB3ZQtxFYI35NeodYSAYJvs0VqUEwJayant2mU0gTmxOkapFHpvgkskMQBPCf+9znMrk85phj8u/IRCLIvl/Phgm/wA/wCzoq2EuxpS6H3jZW3z3wwANf5D8Lvu7Xpifk23YVPyfIr9oJHFUc63PjN7Sds3Gkxs/s/iMf+Uj+ucuvwaA6/14417sQCu6IfNkiUMeKXp522ml5ewN9lOi7//77s42aj3m1XfSHL0SIrSM+f8opp2S/22Xb5lSf2+9///vcDszfWOskROgKH902hn70pr4u1TEZynPh0TSHXrJuw7HX95rW0rIGk20/PrK+zp1zzjnZ1sjL+vu6170u23AcUDbmQ8eYwAgjEARzhAGO208ZBCxi3//+9zNJUxlB6vbZZ5+8uMnCW3iQIguxbKRgTRVSJcdlMd1yyy1zMCyI9D0HkiBBCGe5mgI0lUuVh49+9KM5aPIZATaCUKqb1T2Y9eCmbVEUOAjszjjjjFxRvOCCC/IBKf6/6yr3/8IXvpCrlOUSsCMfiK/FUcBvT9xmm23WSDAt5tttt10Obn22LNQIr6CnLZgRgCEnqiqlAlJvwauT7qp8LODGJIgShJcgBelCFBGOpquJYJaWqXe84x2ZULtk/AWuyJB5tWXM2whr+b09hfSn2v75oQ99aEiY0R9zK5ipWkgoqHLQzV761abrkimIJEJj/gJNlQqBLtJHR8kGoSzz8FmEtc0GmrCnq4JmiYwic90BMKK/qpH9Eswi7+qe3Sb7rtpU3S576a4KHSJRtRGV4za9Q6RU0yVO/D9bgq15DUIw+QXJL0RfNQvRZWPIgUpdkYHkTNFX93chX6pf5CnpxS6LTVax6PINXQSz7j/LPR2A06Unbc9rs5O2udHLSy+9dJIPd19JPwQMiWuSWdGVOgnrhXPdBze1cDdhpfPkU5/6VE6eqK5aIyQ4VD27rnL/4m/LZ3utHU3kDBa6DpBdemQuSCsZlUpjfSz96E0vTIby3Db59JJ129rS63t/+MMfXpKsLTbS5iOtA13r3M9+9rN0wAEHJESzV5W4Uwnij4HABEMgCOYEE/h4ne4gBAYG9YphCQAE3gI597MoCzKqr9VoCjpK65FgSMB5yy23ZJhLlbNOpvolmCVIdtAJ0vvNb34zk+Jerzpxf0GogKMEocZT2lZVaZBU49XqY75NZKr8TvtnCaAQNvMV0GjjbLpgZM7VisJQ5INcqrS5YOFAJISr7aTdrjnUK7P9kIJeBLMc8lMNTrWYIi7DgVnBdlD9qpL1ousy8PXDm8hEtfIzn/lMDpI9R2VbFVWg2mYDTTJvCoSriZP3vve9k00wq4SzblN1efbSXXpct5Ey3ia9Q7qRQJUrCSxk2fe1rfajS1XM6LKEgedpRZSMQcJ1ErQRnUIwi8zOO++8Se3+g+wv6yKYbfgiM1160otgNtlJtUpY5tbWHaKia75ahZv8WpPuFZ/RhnMvMuX7TeNBXFV6XZJUqlqf/OQnO6uXPlvkyn+VpKbf97LtprkZlyq7Pfsq2Mak/Vjl11aCNvskwy696YXJUJ7bRjB7ybpsZanPpdf3mtZ2v+tKaNKrLp8tmaSzpiSvx2sMFfMKBIYbgSCYw41o3G+qIDAIgUEYVfG09JUKn5Y0ra0IjfYX91NFEhxVr+oCZ58OIqF6Y/+fqoL2mvIZlT7BqP1n/VYwVdoEdCqpLhlbVS3jtRBqiep1CRRkZGVdy0ItCDFfbZCy76WCiVCrMgl6kTD/BEEqCVpSVXUFMio7/V4WY1WaoRLMJvn08+wqIeyag6BOkGiPVr8V0XI/FUpYVU+RrZICbckwHA7Mypy9zmMQ/aoSTPpnrORYJ5iCTVWQtsx8mw00yaLpXip+Wna1pdlzObkVzH4JJrtkK2y3TQ5NNmI/a90vlLmqVCHJkir2SLIZZAcZbfIJJTFSx4rObbvttrm9lo2rYEp2Ia+LLbZYrqbXcapWMLXUShYMB8Es/stYu/ynhFSXnrTZZi/CUkic/5IVf8nnVrtGECl7ndmAqlbdr9UJDP/mQty7cGazbTbc1CJbxap0lpATX0DHe13FR/AN1YPcetk2OZfqbJmbrQ51nHo9vx+96SWvJvn0em6bfJrmUJV10+uL3KuXjljnSvK4upZ2EUwdTV0+23fJYKRfsdUPlvGZQGAsIRAEcyxJK8baisAgBFOLm1Y3rXylRVLrk7ZZ5EsbaltwjTzZL2ixUVFU2fD/pfJpgRMsOfYeeRU02n/TRTAdFCKosWcUQbV3zFhc2vYcvGO/j+pJ1z6fAk5T8FyvxjmEQ2VAxlvV1aE3xm3vKJKkLU2A5pmCGbionKr8+J0xac9qulR+VVoR7ne+8535I1XcVH0cGoTkIc8O29FWu8cee2Tcm+QjQ++z2gbbKphlTr3m4F7IgSps157OpvvBzO/bglPBpjbsoWCmEoKMab1zqTAjSo7dH0S/qgRToAZnbbZFhgVL1VZysne4PFPwjAQ5IGsQgin4RWKr95IcEUCTvbbmkSSYdbs0N3us2+SgVbhOVuh23S8UrODHRgpOsLE3WDBbf7a9XuWArLp9CFZLRU7yx8Ey9hiqLmnvo5NdBLP4A63z9vu6kAeJkmpCp81Rto21y3/S97psq3oyXART+755acXUYVFOceYfVXkd9NNEMKvz5zthr/27C2cdIb0IZhtWpbPEmlG2L/RampsIZr1rpmntcDhZkW2ZG1yqOBVfwUdYb5qufvSGriNaZV9+aRnn62FVl08/z63rZ9sc6rJu69LppSNlnauvpV0E057/Lp9tn20QzF4aHn8PBF6KQBDM0Ioxj4AFAMlDbOwDE1QjSCozAhMtf4JNmXFBhz00Kniyof7m1FaHhahSIYyCPguUxUqlAlEsJ14K3u3bQnTszXDQgkNWZJq1pAoI/N5Caq+RCoe9kyqCAn3trg4UEsiWfaDIo/ELMOzrQsqQXFdZeJG5Qjq7BCYYNG/PQh4Er+YnoHaYiLmpgNgfp2Jjf5Wg2WcRGguxvWGCZyRDEKQNTHut6p3qqiCmBNpNYzFmbcKCVvteYaK9SLWGPBBYFWOVCQE6Qkleni+QgS35eO2AxV97rhMTneTb1gJWsCKHpjmQPXIuKEfYYGLPbDn1tW0e9fvRBeMkP2RS8AVHB0hpNxYAG/NQMUMwYSaIdYKhKtd3vvOdnvrVpeuCNeSSngmstQ0i4bAkf3qB3CJY2sHYhzm12UCb/v3kJz/J82YTTqP0HIGwCoEKoINeJDPoGv1pCyKLPZfXG2iNJr+6fbMpSQlzQkKqdukZdLZJDmTfZCPmJTHUpHf0gF2Xjgb6Sn8lhOo+oauNHXkXwDtdly4iR2zRPm+VLa3KdIkPsAeZ/bEZevr5z38++ysVVBVPMlPxlMhhl/wPnWw7ndf8msbqfk3+s4rvo48+2qgnxtt08UNtdtI2N23ZEk38KQyd2Mln7LTTTrn+vGL8AAAgAElEQVQVtE1mDp/h0/g6VXMt3/xdG86wpxvFB6tawwDufA2Cr6rbJVfJk7I3tbqFogkLdsV/eR6Z8xmLLrpo9nEwbls7JPiMsz43dmx/tpO3+RtJFGsV2Xf5M9h06Y3qPD+NaFprrJnWLjbLzmy3GMpzm+RjDqqYTbIu74Zu88ld3yuHGVXXUvsmJQu6fCQ9bvIVEnxsg16yfe3NfhdXIBAI9EYgCGZvjOIT4xgBAZxsNwLX76lwFjEEQCBXvuN3gioLVVuFrReMMvSCler7NZE1GX2BSa/DfXrd398dcFPG3hSMwMPiXN9f2et7Tc+uYuKe9fuam1djmLMKVx1T9xyKfIZzDmUMTZj0wnsomAkoVcvgUdWD4dCvNiyrcmjbV9trruXvw3mvfp9ZPtdkl/3ofNNz6lhJiCDEbNTlIKrq4VBtz26bg/vQqfp9+p1zVU/Yj/H2e69BxzqlZdtmA13Y+E7xv1W/Nrk4t2FV9tt3Jdr6lWUv226b21BxKv6lTW+K7tMn+PFD1TVtqM9tks9Q7gXXXt9rWkv7kcdQfHY/943PBAITEYEgmBNR6jHnUY2ARa68FkRFVZZXValXpnxUTyoGFwgEAoHAGEZAi75qnMqx1m9VvmoSaAxPLYYeCAQCgcCwIxAEc9ghjRsGApOHgMqGll1VLJUTrU9d72ucvKfFtwOBQCAQCAR6IaBdVDuqdmYt5lrh4woEAoFAIBBoRiAIZmhGIBAIBAKBQCAQCAQCgUAgEAgEAoHAsCAQBHNYYIybBAKBQCAQCAQCgUAgEAgEAoFAIBAIBMEMHQgEAoFAIBAIBAKBQCAQCAQCgUAgEBgWBIJgDguMcZORQsBR8E5v9GoBlyPfHevv2PyVVlopvx8wrkAgEAgEAoFAIBAIBKYkAvbken+tV+y4nG7rVWD33XdffhWTfbrV06an5NjiWYHA1EYgCObUlkA8vxEBjtr78Lzbbp111snvRkQu99lnn/zeRM7b++H88161uAKBQCAQCAQCgUAgEBhpBLyO6bHHHksHHXRQPoDPf72y7Jhjjknedevdqoccckg+adgrxuIKBCYiAkEwJ6LUx8CcvYtL9fKMM85Iiy22WCaYXv7uhc9euj7XXHPllyd739Wuu+46BmYUQwwEAoFAIBAIBAKBsY6Ad5fec8896YorrsjvlkYwvdN5m222SXvuuWd6z3vek6655pp05ZVXpsMOOyx3YcUVCEw0BIJgTjSJj7H5ctyzzTZbJpjFgW+66aZpmWWWSXvttVeaaaaZsnOPd0SOMcHGcAOBQCAQCAQCgTGMwNlnn50eeOCBHIN4vdi+++6b5p133rTZZpulo446Kj344IPp+OOPTzPMMMMYnmUMPRAYGgJBMIeGW3xrCiFQJZge+fjjj6dTTjklPfvss7lldr755ku77757EMwpJI94TCAQCAQCgUAgEAikVCWYktziEl1XP//5z9OMM86YO6y+9rWvpVe96lUBVyAw4RAIgjnhRD62JlwlmNpSLrvsstx+8vrXvz7tuOOOeY/D8ssvP7YmFaMNBAKBQCAQCAQCgTGNQJVg2oN57bXXpplnnjm9613vyudFiFU+/vGPx0E/Y1rKMfihIhAEc6jIxfdGFAGZv7POOivvcXBtsskm+bCfQw89NO99mG666dL666+fN9PH/oYRFUXcPBAIBAKBQCAQCAT+DwH7Li+66KJ01VVXpV/96lc5Dtl8883TmWeemX+PZC6yyCJpp512Sq95zWsCt0BgQiIQBHNCin1sT/of//hHJpj+xRUIBAKBQCAQCAQCgcBoQAD5dL3iFa8YDcOJMQQCUw2BIJhTDfp4cCAQCAQCgUAgEAgEAoFAIBAIBALjC4EgmONLnjGbQCAQCAQCgUAgEAgEAoFAIBAIBKYaAkEwpxr08eBAIBAIBAKBQCAQCAQCgUAgEAgExhcCQTDHlzxjNoFAIBAIBAKBQCAQCAQCgUAgEAhMNQSCYE416OPBgcCLEfjv//7v9Kc//Sn5b7kcZPS6171u1B5z7tUxTzzxRPr1r3+dj2Z/wxveEGIdRgQGxfePf/xjuvrqq/PJhSuvvPK4PsGQrTz88MPpta99bVpooYWGEfX/vVW5/8tf/vL07ne/e9S8a5d/+N3vfpceffTRNPfcc6e3vOUtwz73fm/4P//zP/mdf7fddluWwRJLLJG8riGulyJQbJm/dMLoDDPMMCph+vvf/54eeuih5DA9r9mIU9r/V0zs7vbbb8/6/r73vS8tuOCCo3ZdHpWKFYOacAgEwZxwIo8Jj1YELGDPPfdcflHzV7/61XT66aenpZdeetQTTK+N8T7S448/Pi277LI94TXPv/71r5kYTDPNNPnzd999d/rYxz6WX0q91lpr9bzHaP/AcM1HUNovvkj+brvtlrbaaqu07777pp133jltuOGGox2qIY+Prey3335pttlmy/Md7gvBPProo9Nvf/vbqfqy9Lq9+NmrEbwH2Dv2PvGJT0z21J18CcPHHnssnXLKKdnn9HN5L/ENN9yQFl988YzRueeem+aff/5+vjqinzGf//znPy96wf2VV16ZbeL8889Piy666Ig+v+nmbPlHP/pROvDAA9PJJ5+c3v72t4/IGJr8a9uDJAi8EkxCqiQGEMxvf/vbGSfveZxllllGZJxj6aZwOuaYY7JOkeMPf/jD/EoS7+OOKxAIBJoRCIIZmhEIjDIELOpf+cpX0nnnnTdiQchwTlnVTJArQO2HYD799NPphBNOSLvvvvukAPDZZ59Nl19+ea66vfnNbx7O4U2Vew3nfPrFl75cf/31OdAXZKo8jPdX+bCVX/7ylyNCMCmO+yMFMH3Vq141VXSpyV6QAGTpAx/4wLAQTAH0j3/84/T888+nNdZYoy+9UeHadddd0zLLLJOJbj1pNFXA+r+HIgCPP/74i7Dx8w9+8IO07rrr5vcUTo2LLW+33XbpgAMOGDHf3qQvbXP929/+lg4//PC0/fbbv4hI3nTTTemggw4Kgvl/wElmbbrppmmvvfbK1ct//vOf47o7ZGrYRjxz/CEQBHP8yTRmNMYRGO8EU5uR7K/AZmoF7WNJRfolmKOBDE1pXCcCwWyyl+EmmEOR22gYQ9O4kWUJgdlnn31YyPdQsGn7zpQgmIP4V5VwXQBHHXVUEMwOQffrg4dTV+JegcBYRyAI5liXYIw/IyB7/t3vfjc99dRTufVyqaWWynskBBuysVq/ZCEXXnjhnPXXDvSLX/wiXXHFFZnkbLLJJvkeF110UdJetdFGG6U3vvGNeW+hBVsrp0XGZz/5yU/m+5b9GP/617/SAgsskO/r8rxnnnkmCcDst1l11VXzXpZ+rzrBvOOOO9KNN96Y3vSmN6W3ve1t6d57780VKq2kc8wxR+dtjV9lQhuUPT8f+tCHWjOvsrLayB555JG0yiqrpAceeCDjtMEGG+R525dz66235jahWWedNa222mq5SlZffN3nuuuuy7+H+XLLLZdxN2ZjOeSQQ9KrX/3q9NnPfja3N5qT+ZnX8ssvn/dx3Xfffbma4ppnnnmyLH7605/mfUEzzTRT3u9511135f0wVfzb9n/J6qtqGIOs/QsvvJBlfNVVV+X9bB/+8IfzfrYyf+OgQwV7YzRmz1NlNTetUiqE9lOZ8/3335/HO+ecc2bdKvN55zvfmdtc2z5vfqWC1CSnfoKbBx98MFe8PQeuc801Vx47/M3lzjvvzBiqTpFfk3zoeJeusQsVUnNdccUVJ1VgmmxBVYv+FBlqwWNfrumnnz63UcISJogAW/Uzmdrz6N/qq6+edbVJBuutt16udFcJJhsXMBedadqbCKff//73k8bh+UUuxkBuRcfsu9TySTe32GKLPJ+63bX5AfPwvarelDFrvaV35ADTddZZJ9tT/fL3JnsxLt9TwVxyySWzX1Cds/+ZfEvShv/53ve+l/0Qff/gBz+Y3vrWtzb6C1Vgn2U/fKF5XXzxxdk2yMFeV7o033zzpRVWWCGP3b5LRI7+8xf+y/cOIkfjpbN8Dntjm2UunvuTn/wk34+fgd+MM86Yx8+er7322iwrY/E3GP75z3/OrZ2qb5tvvnkeK/tSsbQ+0A+2zl+7fvOb32S/8IpXvCLfh0/TElpdG3RlsJ+63rc53i6fWwjmpz71qTwHsuEfVMWK7/IccreGmB8d8nd+ruqf+Ek6xj74Q/Jt05eXvexlLxku3A877LDcAbD33ntn/Mqey1LB/NKXvpR9cT82X9bVJlzKXl0VZLbN5q2L7LtNltX1qKwL1fla/3zG78idTdCdj3zkI2neeefNe6j7sbMy3jbc+S24am229sMo9qb2G83E5yYyAkEwJ7L0x8ncLQDaLe1X1Kp58803p/333z99/etfzwTvG9/4RiY1ghT7lgQuyIVL0GGfVdlrgsQI3OyRsQ/py1/+cm5nstcCYXCAirYwe1QEJkceeWQmGXvuuWcOZgRYPrfTTjvl+5922mnpHe94R1+to0UcdYJpcT7ppJNyMHfiiSemlVZaKV1yySWZHB933HGthFGAsssuu6Rtt902ByjGYmxdlUPf0QqEJAk0ZbftyRKUe9axxx6bgwNjEbTssMMOSTtotUXW+AWkZIJgbL311rm1qLTPCv6efPLJF7UdCgY+97nP5QDZvQT9ZGjRP/TQQ3NQgtxY6O0zFPw24S/QrF/0wzy0pgk2PfvUU09Ne+yxRyaKG2+8cX6G8dXHAfuDDz44XXjhhXnu8F9zzTUzwYITXUEQEA/BGGKFgAroq/PxzLbPC8zpVJuc+iGY5lyvYEoIwNJ4BUT29PpHh9vk06Zr5kae9skKtr/4xS9mDJHWNlsQrPuOgJ0sBarsD4bIXJGnz0hc2M9HNwSdCLCWadgj9k0yoJ9VgokAsmW2SM5lf29VH8jpiCOOyITGZ0vrGxuXCJEk4DfMT0LG/QWWTXZnXG1z14bZNGZBtXbEbbbZJtuxJJW9XXSrbT9Xk72U6uEf/vCH/H3kAI4SOfZD130i0uPvWu/bSGbdF/KdbAN5QUTYpP29xk7HmyqYgv1B5ch+2ApyWZ2L58MeAeNv+BJ6hEjwJ2wQztdcc03WRW33cCj2wt6q+1PLfIqtSzbw3+TEp/nZPP3zMzzsYXZfOFT1Hqlvunr53DI2Y2fzLv6Yf+NLXPbfSxBpO0Z6/Z3M/Fz3K2SCHFp3yj7kJn1pW+rpt26S+l5LBJMvbpp7l803+V/Pphdl/ZAkoItIIF3qkmXTulCdL1tlN5IGsGDb66+/fk5CDmJnvtuFe32NGyehU0wjEBhRBIJgjii8cfMpgYCsrkDhrLPOyhU9GVnBq8qbBcrfP/rRj+bgw+Jr0RaoCEDre00E5UiTQEelRbBmEbTYCr5l1GW/N9tss7yACXBKcI/YChwQWgG5wKxUVErGvB88mlpk/e773/9+PkhH4NvPHplyWAMCs9hii+XvCKTPOeecxoqJsZWgEVEyR5dgFTkTvJYgyL0EaoITQXuVYMqMC8aQeFl536nerytgru4pE3wLRBx6hDAYt7moRrThTw/IrXrRgc985jO5kidQRGAQGhUTme/q2JuCZtg7yAQhQSpcpQ1P1UwAKEBBxAXg7l+/T9fnYYSotMlpqASzfO8LX/hCJk/l6iWfJl3bZ599chDKvqo2IgnTJQsVBHYpEEQQBMlkKiBUaVIRE2iyM5VXBMxFZltuuWX+vM82yaDYHXsv1WiVxl6nc1b1SiDq2e9///uznrJhwSTSU+7fZneITtfcdUPU9QYOKoWSPQJtMkKU+SP62HR12YvEgQSOy+dciIZKkXvCTSW36CP/1HbwU92nFP1BhMilrtP1n5H1ocix3Kc+F783J4msavJEtVGCDX4qp5Il/BOSLnHRRjCrduRQInoo+VfwI0/JCeSu6EKb3rcd0NPL5zbZsqQf3ec/SjJMIqh0p6iGkwE/iNzV995W5V70oJ7Aa1t3ugjmUG2+7n+RYn6R7sGar5QglMSk812ybPLH1flKPEgKIZ1ION+G/FvzB7EzPkESsg13fm6Qcwb6WefjM4HAeEcgCOZ4l/AEmJ8FR3DUdOJdac1RDbE433LLLRmRcmhHF8HUmoSoImUO+pAZtQhpQROkIZeC40LCEB/VIgTT/ZEX5FRwMMihEm0Es3rYSD8E07gENJdeemkO7i38Mv1dhweVBR05L8F+CYqQAW1ZLpVF2AqO/X918UU4tc9pYUMMYa+tryvD3hRIFGIr+EcyvvnNb+ZATDWmDX/jFoDWL6e6qkoJZpBYMhXw1DPTbQRTdawEu+Xefmc8qlvGqp2wJBya7tP1+S45TQ7BFNghGpID5eoln3oltMtG3LNLFlrWtQPqBNAKp5JBX+AvOeFvTml1j+opxAU/QSi9MaYmGfg9soaEeE1GP/t6q+QVmfjOd76TSYrnX3DBBVmGJbjvwkK1qmvu7lUfMx1SeVcJVrWS7ELMVH7aklD9JmSqgXfxIRIrEh5slQ/Q5dFGZNsIZjm8qxfBlHgYihx7kYhC9Kv+j70hEZ6ptV0VEgHThdAPwURE+ax6lbOKtWRi9aCbamKl6wTYQW254KaSh3zVK4pVXN/73vdOMYLZNvdeNl/3v2X8Ok+aTjzukmUv3eC/JRV1+EgsId98nkrmIHbWRLSruBd96fcguwkQdsUUA4GeCATB7AlRfGC0I6CdFXFoIpj2UKmUIAHankoAofpmQUKE2hZSGXJ7OpAqi6AKmnYsgYDATUtNtTIEJ0EJIiuLKnDW4iXwLZW/frAcLoKpDdBiK5hXvRNAakVzf2Sxnmk2trKgC7xKS2tpIxQUl6pmdR5VAiR4hQsSKNgvFUxEAdH2TMFgybBreTUWeDWdiinTrboncEXStRXaH6Vi1YR/E772NaqowsA+JpltFWrVJK1l/VQwm04qRZRUQZAUSQfktrTONQVGbZ/vJSe610/2vE6Gmg4UQWh6yQfeXcmMaqCN2HXJwvMEZUgtnLSRqzZITJCFinKTPLVLaqeVwGFvbYf5+L09eipY/kkCqXo2tcdWdYPPUBlim/auIeHkhwRLGpQ9a10Ek110zb1pzPwOXapWw3v5hCrp6bKXKsGUREK8u7oV6s+dXII5VDn2IhF1gsmetZMXWUsO8A8qmDo13K+QRzKVYLP3vGpHKpd8XNWnIeH8NR1AWujHoARzKLZciIz2ZYSpLjf6zU60q+pyGKSCWfSlJELrMq8SKz7bVbpd2ubey+brz7AOkoeOhDrBhHWXLNlx13x1CCDd/DjsrTHWPImdQeysyV6quEv+9OODe9ly/D0QmEgIBMGcSNIep3O1mNh8bwF26IVL1cyhF9/61rdyK44gtwS7FnHE0EIqSBRUaOOzV0xrmb15Fl6XbLLvlsNsVDD9LEOqymHxswi6j3topUFcVdxcgjaZVK1XKno+529dr48YLoJZz8oix7LI5utq2i/TRDDLO8As2EgjLJAlWWMHaci6l8W3XhlQxUVqLdCIt7nbz2ivqyqvqqT2Y4f9NBFMLaiqXA50cdKh/TaejaQ04a8Fq55BR7S0LJOd75sj0i1JQObl+HmEWsUNiTavEgy1kZuiZ0imIEnLdCE2bSds0sv653vJSQW3n+CmH4JZr+40yQcB75dgakvrJQs2BWOJBdiyH5VMLYH21zXJU2u5dkv6pp2xi2AW8q/VkH7TE8Sx6+IzEFEERCugoJ4+8iGSGOXqIpiC2q65q2DWExMSHeQvuaG6X3SIj+KPmi5kuB97qRJMZEFAb+958YnaAAX0be+ZnVyCOVQ5DkowJfH4lNKJQe4OdkHQ7ElF+v3dXvvSUeLnaju8ln1JpqpP45uRE8kPvrGrct9WwezXlqtt6/Z66iwhZyS4LjdJNolSf5fIKq+G4RNKlwcCWTpEmvSl6cArumZNQKaNm036XC+C2Y/NV/XYumvN0TlQ1o+yXupscV5Bmyz5ja75StjYD1x03DysrZKWg9hZk71Uca9vAxmnoVRMKxAYVgSCYA4rnHGzqYEAAqT1VXBo/6RFV+VRAKn9zeKlQuHEwJ/97Gd5IbXfBymwGDkIRwbcwqm9FQmweFu4VE+QDVUOLVmCSvs5LZACWW20Kpz2mq299tr50A5EE5lBgATRgmrBZK8XmQvQfB8pNmZEVzCoCqjiISh2XydwGqfMvM8gbU37zmR0BTIWaeNEcJFd33ff+jsrPd88BM3mbt5eSC5jLQg0FwutagASIhARyMPLdxACmXaHyJRgXxVAZUOLqiAA5uRgXMggedg3J9OuhRWWiGbJuJfgxF65QubpmCRBE/5NbYZIlbE56MizYCywFHSam9bIsn/MASWIATIMWxdy6h4CHYmJKtYIKaJKLiXIgSNS1TSfps93yUkbr6C54EuXmoJF+5AEloihZIZKsr2DAjsVOQE4WUkGCGbb5KPCyI7quqYShiBqsYQRfYQf8k8/u2RhzoJIeAjMYSPJoJJaTjwlT8Gi+xunA0GQP/M31iYZ2G/l93QTPhILxuSefvbdptMzyZSP4CvoAzswX+OjCxJTLpginV12pwrbNHcV2KYx81Xa7u3PVHGlh+WgqbakkwpXm70g6BIbMCAf9/j85z+fcXSoEllLvtFJeJGXltn6JZFDf/gU99FGTn/gyKb5AnYMI6QAESMzB+KwFTpG/+E6iBzJrNhKfS7G6PnkqToJBzapYsWfs2d+CkniZ+yPpr/IIf+JINqjCRN2W/VTxgsHeizp5D78Lt3j33VYwKNL74ueVLHs5XMl4MjSWiOxBkNJTL8rvguB5mttr9B2b91Blsr7gR3u5ncSI9Y947Z/1D0ko8ipqi/mKinYdDm8TVKGf1Cx48vsmew19142X38Wco9c8uPWK+OXAPBzebdkkyytNV3ztZYbdyHX1kXruYTloHbWhrsxWu/onDhAbFDWxakR78QzA4GxgkAQzLEiqRhnTwSQH1lSbZjV9ysKqi1wAoqm/XmCPouqYNR3BUlIhPv5rsXU9/2u/n2BnaPktdP6nP8X0Piv4LP8vufgR+gD1bkhx5N7CWQKPl1V2F6fg2u5T9urRcpY3cvVJLs6/k3zI0fy8H1yrOuH75T7qEBrwaM/Tc9ruj8y4Z695lG+2/T54ZZTLzn3kk+v7zf9vUsW1TmXV4O0tWhX7Wko4+j3O8VW6XHRkXKIU7/3KJ/rRw+r92zzVW3PHcReqveY0no1VDwGxdvn2akEFJttaokmE3/v5feG2xb6xbxr/L3uUR0zPbZ21de8fv0rXSzrY5dPH9TmB/l8L1m2zZdfQZ5931XXhUHtrBfuQ9HT+E4gMFERCII5USUf8w4EAoFAIBAIBAKBQCAQCAQCgUBgmBEIgjnMgMbtAoFAIBAIBAKBQCAQCAQCgUAgEJioCATBnKiSj3kHAoFAIBAIBAKBQCAQCAQCgUAgMMwIBMEcZkDjdoFAIBAIBAKBQCAQCAQCgUAgEAhMVASCYE5Uyce8A4FAIBAIBAKBQCAQCAQCgUAgEBhmBIJgDjOgcbvhQcBpbo8++mg+ht0rKxxN75Q8p8J5J5xXXTh63nsM4woEAoFAIBAIBAKBQGBKIeBVNl6v5TU3XgvlBFtxy8MPP5xjFK/68X7buAKBiYpAEMyJKvlRPm/vyTr//PPz+7y8u/HWW2/N7yzzLjPvveK8vSvMy7W9UyyuQCAQCAQCgUAgEAgERhoB73U+4IAD8vuPn3jiify+WfEIcnnuueemTTbZJL8f1zuJvS86rkBgIiIQBHMiSn0MzNmLyJ977rn8YvDnn38+v9jbi+5PP/30/F8vxPYSdO+t23rrrcfAjGKIgUAgEAgEAoFAIDDWEdBZdcMNN6SddtopT2XnnXdO6623Xv7d6quvnlZaaaWcDJcYP+igg/J7SuMKBCYaAkEwJ5rEx+B8b7zxxnTiiSemHXbYIR155JHp2GOPTXPMMUe6+OKL05133hkOfAzKNIYcCAQCgUAgEAiMdQQefPDBtNdee6U99tgjHXHEEWn//fdPCy+8cLrjjjvSCSeckI455pg0wwwzjPVpxvgDgYERCII5MGTxhSmJwF133ZUOOeSQtPfee+f9lrvvvnsmmXPNNVc6++yz00MPPZQdemQIp6RU4lmBQCAQCAQCgcDERuCxxx7LxHLzzTfP+zC333773GG16KKLpptuuimddtpp6bjjjkuvec1rJjZQMfsJiUAQzAkp9tE/aZvlL7nkknTBBRdkcvmWt7wlTTvttNl5a0FZc8018/6GFVdcMa277rqjf0IxwkAgEAgEAoFAIBAYFwhok/3yl7+cdtttt7TIIouk6aefPh122GGZTO644455D+YrX/nKtM0220QCfFxIPCYxKAJBMAdFLD4/RRC48MIL0y677JLWX3/9fErbtddem04++eQ03XTTpe222y7NNNNMuQ3FHohoP5kiIomHBAKBQCAQCAQCEx4Beys32mijtPLKK6d55pknXX311bmT6l3velcml067f8Mb3pB/N/vss094vAKAiYlAEMyJKfcxPWvO+x//+Ec+4CeuQCAQCAQCgUAgEAgERgMCuq/+/ve/59eqTTPNNKNhSDGGQGCqIBAEc6rAHg8NBAKBQCAQCAQCgUAgEAgEAoFAYPwhEARz/Mk0ZhQIBAKBQCAQCAQCgUAgEAgEAoHAVEEgCOZUgT0eGggEAoFAIBAIBAKBQCAQCAQCgcD4QyAI5viTacwoEAgEAoFAIBAIBAKBQCAQCAQCgamCQBDMqQJ7PDQQCAQCgUAgEAgEAoFAIBAIBAKB8YdAEMzxJ9MJP6O//OUv6Re/+EXG4d3vfvewv4Pq3//+d3riiSfSr3/963wsuePI4xq9CJDX7373u/SrX/0qLbTQQuNGXk4qfOihh/KJyu95z3vyO9em5DXSdjal5uJUavrx6KOPprnnnju/czeu/h2dUUYAACAASURBVBD461//mq655pr0z3/+M62yyipplllm6e+L8akJhwB/Zc3805/+NFX8VR3wqe0/J5wCxIQnHAJBMCecyMf/hC1gp556aiaZX/va1/Jx4ZNzWYhe9rKXpVe84hX5NgjLPffckz796U+n448/Pi277LJ93/6FF15IW221VQ5iDzrooEn37PsGw/BBAbXA8LWvfe2oPEb97rvvTh/72Mey7NZaa63JnjF5Pfjgg+kzn/lMOvLIIweS12Q/fIAbDCoXevntb387nX/++enss8/Owf2VV16Zdt555/y7RRddND+9rr8DDKnzo8NtZ10PG8451HH2s+SD99d9/OMfT5/4xCeGC6JxfZ/nnnsubb/99mmTTTZJJ510Unrf+96X9tprr5fMeSg+z6seJDC8tH7aaaedojgOYodDmdtwTOa//uu/0n/+858XrW3D7Tebxtn03H7nw4Yvu+yy9I1vfGOSv+r3u8PxuboPafKfw/GcuEcgEAj8LwJBMEMTxiUCAu4f/ehHw0Iwv/Wtb6X55pvvRcTkj3/8Yw5E991334EIC7Lz3e9+N80000zp/e9//1QheE8//XQ64YQT0u677z7Z5HsklOfZZ59Nl19+eX6J9Zvf/OZhecRQ5TUsD+/zJkORy0033ZQTFYVgPv744+kHP/hBWnfdddPMM8+cn9ykv30OqefHhtPOuh42nHNowlmwiZh/4AMfCILZU+r/+wEvmz/wwAPTWWedld9JXE3CVW8xFJ/3t7/9LR1++OGZwE7pquggdjiUufUJb+fHfvjDHya2Xk2GjITfrA+i6bmDzKfurwb57uR+tsmHTM3xTO584vuBwGhHIAjmaJdQjG9ICAxX4Kv1CxFTUatWKscCYWkD7vbbb09nnnlmDuAmt7o7JOFMhS+NBXkNRS69AqQ2/R0uEQyXnXWNZ7jn0IRzEMzBNaKX7g1+x///DRXl/fbbLx111FFTnGAOxQ4nZ66Dfld1V3fH7LPPPkWTIcPx3JHUmaH4kKk1nkFlHp8PBMYiAkEwx6LUYswvQUBb02233ZYeeOCBNOOMM+Y9kvanlRZZi6PA4ec//3n617/+lRZYYIFcrdB+ZV/Ij3/849ySNcMMM6QPfehDuTXrmWeeSSeffHI67LDD8j/798qey0JYdtlll/T8888n7WKqnCussEKabrrpWiWktfa6665Lb3zjG9MGG2yQjOvGG29Mf/7zn5P2I1npj3zkI2neeedtvIe23yuuuCITQ4T3zjvvzPufVlxxxfT2t789f8c9zfOuu+5KL3/5y/O/1VdfPU0//fR5noccckiuOHz2s59Ns802W+c+1TvuuCOP721ve1v+jvuut956ubIIX1UMrVqzzjprWm211SbtA4SPdk1zWmSRRXI7LlzM++KLL8573j784Q/nPW8+98gjj6Tll18+782Bz7333pt/XmqppdLkjEG1WJXB+OiCissgLc3l2W9605syBsZF17Tumtv111/fN/50qmkua6+9dnrsscca5TLNNNMkQZC/07GFF154kt6SdTVA0sJtvoJz2L7+9a9/if7S4aeeeirrrGueeebJMvnpT3+a93KqrHftW+6yMzh3yZYsXV16U1f6Lhuk9/TZZ4ydfLRptrVU0tM2/SdLFcwll1wykTU7tLd6jTXWmJSEQUK/973v5ZZjrZEf/OAH01vf+tZOb6wVnUxgzgZgsOCCC2YbbZPrIDauWs2+kY1VV101+62mcZpTsTN7JflJOPFBXUmm3/zmN0nVim7Bj42rKNLHq666Kn3zm99Me++9d5p//vmzf2y66j7PPbt8mM/zt7/85S/zvdlu2WOsLdtzjYXM1llnnezX6B374DP4RDpNdqqqTX6/2A7dgZf1QseENWAQ/1ifGx9HrtX7kovxt11tekW/62uDOZmProXNN988rzfFhqt+0/OKvOmcinDRaWvBT37yk+zL7dvmz62ZLtXba6+9NtsTjP0N/tYnbff155b9ym02XdYidmf98LOKd+m4aMOEn2mzj/K3fjHu8iHFf37pS19K9913X6Mvb4sbIgwLBAKBbgSCYIaGjHkEBHECEYvqpptumgmk6tyTTz6ZSYUAxF41gZI9eIKAPffcMy/OyAaSuO222+bg9LTTTsskolT3LJwbbrjhS/ZaFoKJCAqGBNf2Vm6zzTY5UGm7LLD2KwlMjO2cc87JRAAhcI8jjjgirb/++pPIYtN9BKzGpM114403zgHVF7/4xbzvVCApKLHXRTAg4BR4aDk9+OCD889+X7DpVcE0Xt+78MIL07HHHptOPPHEtOaaa2aCedxxx+XfCW7NRTC3ww475NZkz/C7d77znbllc//998+YwlswZ9yHHnpo/lnQ+LnPfS4HhFq+6j8PdQzwgedcc82Vgwe6Meie2SIvczH3lVZaKV1yySVJQFIq24PgL8hqwtM+tia5CIDsWRL0CgbtExQgbrTRRlk16hn4OrZN+kvPyEMASwYICqJMbrvttlsr4ehlZ3Spl2zpZpveINNNV9scvvrVr2bZ2jcpGKZfCJ+f2+7l/k04lwrmH/7wh3TMMcfkoJp8EXp7rc3dz0svvXTWUUkpP3/lK19pJZn179x8880Z969//esZpy659mPjBUfkwFj4Ij6obZwILhuYc845875JFcJTTjklE96my75l/pK+snE/l2Sbn/ut/tR9Hj3pNT8ERJdFlYj8/ve/zy2zfCw7FPiTFR9EbuTCN1kHTj/99IwzstTk92HBz++000556vz+O97xjuyPBvWPVX9Oxm33bcK4S6/4zaa1QeLDXMmy2iLb5keRy6pO0z2JNr6ZX5NsopcIuz20kpVa7B3eZE3hR9lDWfPqz22zaWuqCjQ/w6/wM2RqLe5FMLv8HlwGwbgktZrWcc+x7jStpZIUbXED4h1XIBAIBMEMHRjnCFhwBEEyo3PMMUeebbV1zwK62Wab5eDEwln+LhhAFBAGVbbFFlssB00HHHBAJn4W1V4Ec9ddd82Vg0Fa7KpjE5zcf//9mSALjhFPJNHi1nYZ4z777JPnaL7GiNgJIlQkBcSqk8blEnhsueWWOfBGZAcJoApWN9xwQzr66KNzFlpQtN122+XgW9WnEB1kRcXX2FTB/E2gX29Prf9cx64JS3MddAwy91tvvXUe3+S0yHr297///UxOVbgnF//6XIqcm+SiUqQS8dGPfjTro88gUwLCUt2s7sGsz7NNfwXniMgZZ5yRKyAXXHBBWnzxxfP/t1297Axx6JKtzoA2vRF4Cqb7JZjGjyAhEsXmVezZY5lT2zy6CCZyUnTG51z2WZckCdmp2hQdFYwLXJsuckPQil9SkUPkVQ3ZZC+5ttk4/4BIeraxlsox4qjyRDeaxsn3scllllkm+8Ouq7QlI10FDwREYg6pdx/+s6p7Xfert1J32ZBOjCaCiTCqICODSDVdQ5TNV0cKsvWFL3whLbfccnkoqsZtfh92CD7/rytF1d/lPkPxj2W/P1KGtDfdtwmfLr367W9/27g2IGpNBLPNj9Z12ufMUUKwKhdVamshbFW5H3744WyvCLwkRBPB7FoLrGmf//znc2LOWlHWiX50psvvqX4PgrHntvnBLj183ete16o/7FriOq5AIBBoRyAqmKEdYx4BC5aFopoVrS6cWrIEgQKs0npqYXQIimBP+8+ll16aM7kWDVnb8847L1cRexHMcsjPUAmm71msEE3kReAmeOyqLNYrB1WCSZj1TG0ZmwDUeIcSQGmpK0FJCTS0BC+xxBJZfwSkKhWqwJ/61Kdyxrpk14eLYA7nGAZR+qbguBokDYq/+1Xn0kUwS4uZCrSkwy233JI/Xlq/67rQL8EsgaGDpiQdtDpKSnS96qSXnfUimFpK6UST3iAKqkr9EswmAtJmq/V7dhHM6iE/VYLpeaqVTiLWBUAu/IWKZmn9bXpO3S+Vzwwq1yYdq9pYuW/XOCXR+Bc+rySf2uygrVpVxU6bZT9kwTMGsaE2gulZqpH2wyNZEi3aYlWT+HJ+E9ksZKboQ5PfV+lEMNkR/68qKjnhPkPxj4Vgmivy03TfJqy75KXlu2ltUJEchGC26XSTXPgFiQ/Y2b4gcStho7LbpBNdawEZIadlLR2EYHbZx6AY9yKYvXx5W9xQTpUfZC2JzwYCEwmBIJgTSdrjdK6qZjKvbQRTO6iWQi11JbtdoLD3T2Ciamn/joBQu6Z7CYRlUgthk82XQVcJ7FWF64K6GmzZN/re9743B9fGIsgxnlJpbbpPF8GUla7PVUCitRK51gJVDaDsjTHPtj2fJQhRfUFOXYI6bVICvXolRNZd8KNiOtwEczjHMIgpDBIc94O/+1Xn0kQwi1xU6ux9UgXQllhkp1osIUF/+q1gVvXXM+1bU12jL9rutB12Xb3srBfBFNS36U3Xc6vEsczB/kGVrNJp4Pv2lGm91u7WRvp8rkn/VQXrp8hWCaYguf68XjrUhFf5zrnnnjuQXKsEk9zrNlbu2zXOkmgig177kJtsXNCvtdI+PcRHxXhKEEztyK6rr746203ppKjizx+rtvHjZS+6vaxtfh85lrAhdz7LvOwhpQND8Y+FYGojbrtvk750yUvHRtPaQHaFYEoWSI7qDiCfqg43JT2rOl0nmPafamu1RcMap4Jp7UMSdfe4X/25tpnw9U1rgWquJMhQCGaXfZCrZGmT7NpsssmHmOOga2kvm4+/BwKBwP9HIAhmaMOYR0A1SPVFEG5fiUtw5+ASmWTBqHYdrXSlbVMAJbjWBlPdE1IWRQGHS4XOoqrlSYBvv4kW1OEimPao2LPpcJGy4Nsj2tZ25zNdi6I22/pctX8Zsz1q2iCr2Khc2YPS9XL5OiESyGjHFey5p6qXCqYqrODVnLQAlr/V9+WV4BXZFSyVVjaHVsC6rUW2Ssr6GQOsVDSQvkJ8ydEzZertKxXAaeftugYhmP3g30Yw63LRxkd/S+VZxQbJ9zoCiRJBnwMsughmdd5V/TVfuMPcwT5k19aiWrDpZWcIZpdskb82vTGOctBIXRZNc2AzAlt7U4vtIMwCUzh2zaVJ/7WWdxFMJKf+POQf2Wp7Vyu8PvnJT2bCW8aoEo3Me2XCIHKtEkwH6vBPVRsr/kyVmC+s4lLGKYFgjv0QzCb78gzJL9VmVcN+92DWiQw96fJhCCI/jMSyFT6XfzImbd1aZUsrNzzhyO7qBJNP6vL7iLrqffGpqqN80lD8YyGYdND8mu7b5GO69Mo+w6a1QaJGEtRe7FKJ9TP/MDkEE+l2n0IIPd+Bcyr39rgi6/XnIqR8R9NaQBdt3SCzci5BVa5tr5+pd9zU/R5/ICHaL8Zwb/ODg66lxc60jUcFc8yHjjGBEUYgCOYIAxy3H3kEBB5aBwUjFjQtsfbLycBq8bEIIxSIj7YjpNFJhE7vdNm3I+jyt3IohCBO4KjlU5BvkZMxRWAFQAIbwYugWXAsq+qgHWRFoKMdremy39L9yjH8ghqVl1Id1Lbl0CFkoOlSURUAqdyYmxY9B/rI6lv8taci1Cpc/iYr7zAQmW6Exb49wao5WyR/9rOfdbZG2hOKlCHUqquIjcBMEKAVzIl+sucquwiPQFrLWTlwRQumsdrjp/UYuSMv8rFYI77G7+8y/wIkQTssycnP7jeUMcBZIGLPmSSC5zt10j2ReNVX8uzaT1PkhSzY80cvyGio+AvamuZC1nW5aNtzGIqAD1Gm1+Ql4LavSpUbbioYCAesHehEL8s+XOSxrr+SDK7y2gHEzud7Xf3YmaCrTbZ77LFHtrE2vWl7vj2GTXMQELsXnJxKrLVPMNvr3al1nLfYYot8uiydow/2atNv9kVP7CNjSw6KokNII/LCNtibltmmq+CFYPJLfJCTPFVOvvOd7/SUa5eOSeqwMfIVaJs7wmEP4d133/2ScfJT9IZuCPb5rEUXXTQnX9ouGPAryLrvIMX8if3AukL8jOwhZchEW5Kq7vO0XpZqcJsP429VvxAc/lFrsrnaw3rRRRdlH4vU8EtsWpWfDSDXvlNOtJWMafL7SLcEI5uWeKRH/EHZFtGvf6zPjXzJrem+bTg3yYte0Xn2Xl8bJEP4BOTIXkk66r/2cxa/aS2AT5NOGwc9QIRVJ9kD25Rs42eseeSNDKpS23evUimpUH+uNbJrLSA7z2Az1h5JYGuF59BJa0n9Yjd8WpvfM3/r7yAYN/kQe9r7WUub9IedxRUIBALdCATBDA0ZNwhYRJARAZ8Axb/6vi6LoYMwBNXldQYWNK8dEGy17QPTPuTvvU5dHRRM7auCRfd3qah2nYA5yP2b5lq+DysBrwW+7bUO/TzLwR/lPvXXs3i+vzvVV9Wj7Fct9y3jM2fzh+1QssJdY3Dfogf+n26UccJekCz4GW65mmMX/l1kqi6Xql4PBR/PatJfeo8gCCa7Dvepj3UQO2uTbZfM2rBpm0Mv222631D1vx9fUX+eJIxqo/3dVT0bDrm26dhQxtmG+1Bk1Y/v6PUZuBV/XvUtbXh23a+OkzXAPf2Xf6quB+4zVP3odd+2MTbJq9faYE5Na1wvXHv9vfjMtrWo7bltelKVlzXU9/tZ59rsY6gYt/nBXngM1Zf3c9/4TCAwnhEIgjmepRtzCwRGAQKTc4LrSA5f5l4bdXnlx0g+a7TcWxBYXi2joq1CqlrSVckaLWOPcQQCgUAgEAgEAoHA2EAgCObYkFOMMhAYkwhoXdR+5nUSTjPUutV1AMuUmqQWR62u2nvb2pGn1Fim5HNUPLRMq6apkGhTm0jzn5JYx7MCgUAgEAgEAoGJikAQzIkq+Zh3IBAIBAKBQCAQCAQCgUAgEAgEAsOMQBDMYQY0bhcIBAKBQCAQCAQCgUAgEAgEAoHAREUgCOZElXzMOxAIBAKBQCAQCAQCgUAgEAgEAoFhRiAI5jADGrcbHgScqvfoo4/m14941YQj1MsJjE7Z9HoP73VzAmtcgUAgEAgEAoFAIBAITCkEvKrH6428xse5Ak7GdTn91uuivLLLq3XiCgQmKgJBMCeq5Ef5vL3XzbvNvI8Mmbz11lvzS9odUnLmmWfmd6F5j5l3mMUVCAQCgUAgEAgEAoHAlEDAu0sPOOCA/C7OJ554Ir931mF2CKXY5ctf/nI+2G7hhReeEsOJZwQCoxKBIJijUiwxKATyueeey69QeP7559NWW22VX87sPZWqmueee25+SXIQzNCVQCAQCAQCgUAgEJhSCIhBbrjhhrTTTjvlR+68885pgw02yITy9ttvz8nwI488MgjmlBJIPGdUIhAEc1SKJQZVReDGG29MJ554Yjr66KPzKxW8v1Bl0/v8gmCGrgQCgUAgEAgEAoHA1EDgwQcfTHvttVc69NBD00ILLZS897kkxKOCOTUkEs8cLQgEwRwtkohxNCJw1113pUMOOSTtvffeeR+mKwhmKEsgEAgEAoFAIBAITE0EHnvssbTHHnukzTffPK2++uppmmmmCYI5NQUSzx5VCATBHFXiiMEUBBzyc8kll6QLLrggk8u3vOUt6TWveU2adtppg2CGmgQCgUAgEAgEAoHAVENAm6y9lrvttltaZJFF8iGE0003XRDMqSaRePBoQyAI5miTSIwnI3DhhRemXXbZJa2//vr5lLZrr70277n885//nInnZZddltZbb7205ZZbpgUWWCBQCwQCgUAgEAgEAoFAYMQRcOjgRhttlFZeeeU0zzzzpKuvvjqfETH33HOns88+Ox9Q6G+f+MQn8gmzcQUCExGBIJgTUeox50AgEAgEAoFAIBAIBAKBQCAQCARGAIEgmCMAatwyEAgEAoFAIBAIBAKBQCAQCAQCgYmIQBDMiSj1mHMgEAgEAoFAIBAIBAKBQCAQCAQCI4BAEMwRADVuGQgEAoFAIBAIBAKBQCAQCAQCgcBERCAI5kSUesw5EAgEAoFAIBAIBAKBQCAQCAQCgRFAIAjmCIAatwwEAoFAIBAIBAKBQCAQCAQCgUBgIiIQBHMiSj3mHAj0QOC///u/0+9+97v06KOP5qPXvYc0rqEjEHgOHbv45thDgL7/8Y9/TA8//HCaa665RoX/+Pe//52eeOKJ9Otf/zq9613vSm94wxvGHrBTaMR///vfM05/+tOf0nve8570yle+cgo9eXgfEzIfXjzjboHAIAgEwRwErfhsIDBGEfif//mf9Je//CW95jWvSdNOO23PWQgQf/WrX6Udd9wxffzjH8/v87r77rvTxz72sfS1r30trbXWWvkePvfXv/41vfa1r03TTDNNz/tOlA/UcWnCc6JgMSXm+V//9V/pP//5T37ZebmuvPLKtPPOO+d30i266KKTNYxB7WeyHjYOvkzff/Ob36Tdd989v6+Y/+h1Ncmw13e6/l6/H7Jxzz33pE9/+tPp+OOPT8suu+zk3H7Uf3dy8EQwvWv6G9/4Rn6v4yyzzDIq5juoHTbJPNaxUSHKGMQEQCAI5gQQckwxEPjb3/6WDj/88LT99tv3HSwIMgToH/jAB3KA+Oyzz6bLL788v0D6zW9+cwb16aefTieccEIOJKvB/URHvAmXOp4THaPhnP8Pf/jD9Pjjj7+IyPj5Bz/4QVp33XXTzDPPPFmPG4r9TNYDx8GXB9X3JhlODgxN91NV5cv23XffcU8wJxfPm266KR100EGjimAOxQ7rMo91bHKsKr4bCPSPQBDM/rGKTwYCYxYB1cj99tsvHXXUUUMmmE2Tv/3229OZZ56ZyWsQzP+PUBMugwbcY1bZpvDAVTVU1Wefffa+KmVDGd5Q7GcozxlP3xlE34dbhm33mygEczjwHI0Ecyh22I/MYx0bT54n5jJaEAiCOVokEeOYLATsFbnqqqtym5zWoHXWWSdNP/30uSVKm8x0002XFllkkbwH5/e//31+VtmHo5Xru9/9bv7d6173urTaaqtlEiZA+t73vpf/+8ILL6QPfvCD6a1vfWv65z//mW688cb05z//OT9LpeQjH/lImnPOORt/P++88zbOzfcvvvjivNdx9dVXz/uVnnvuuTTffPOlpZdeOpUMtL1Ca6yxxiQCpyX1mmuuyc82tiWXXDItuOCCuQXW/dxj+eWXT3feeWd64xvfmMd1xBFHpF/+8pdp7733TrPOOuukfTUqbddee236xz/+kbHTzubvrmqAaH7XXXdduvfee/O9l1hiifTjH/84HXLIIenVr351+uxnP5tmm2229KY3vSk9+OCD+fvwt3/H/AQGVczbhG3fj/uaywwzzJA+9KEP5bbekcKqCfsVVlgh64vroYceynJwveMd70g333xzxnfPPffMulK/YNiEy7vf/e4sLxVh8oITvanLtk3nuoxDMPnzn/88V+te/vKXZ6K16qqrZtza5EuHtZA+8sgjaamllkoqA03joWts46mnnspt0D5L17RDw+bWW2/NekNn2I17XHHFFVkX6P0dd9yRVlxxxWT+bZfPsCd6P+OMM+Z9v/Z8acMurXlt86AXWmBVWjbffPNEdvPMM0+uWBo3vfvwhz+cFlhggUnybBuzBIm2SXYDH+N++9vfnn3IYYcd9hL7ccMmP9Bm72X+bf7GM+nOM888k+3xbW97W3rf+96X/vWvf7XKit/4yU9+kuUPM/YLw1/84heT5GAPNd+ibdXn/ezyMxLx2GOPZZ1eeOGFc7eCFvrq9+tybPK1xWfQl+9///v5fnzPeeedl5/Z1SLbJkP7votu33XXXVm3/XM/ut12dd2vkI1ddtklPf/885P8bdXmu+bX9swmu9Xlcd999+XnuOilcd9///3559e//vVZ19ngSiutlDG3zsB7ueWWm7TvEQYIEBnTBbpc5ERn+Cd/o7/WtIUWWihdeOGFL7GJso++yW7pTsGaDvLpfj7rrLN6VjCH6pvZgbG/4hWvyD6krLttukdfm+zQ2NvWDThXCebiiy/e1zrG/7NDF3/KFossy7o2Vveldq0l8bdAYDgRCII5nGjGvaYKAgij1s9tttkmL9QW42OOOSYde+yxmSjsscceecE89NBDcwBn8d1nn30mkaHddtstfeUrX8mLyFe/+tUcTGuh8hlET3BkAdMG6nMCecGBwBV5Rd7WX3/9fO+m3wtS2y6Ed+ONN86BgcXT/bbaaqt8HxVHgZvnCv7sHRLAGZtAEtHzM7KDAPpZ8GC8a665ZiZ3p59+ev539dVX50pjdT+NoGivvfbKgbQ2QqT11FNPzS2vnluvQAi8Pve5z2WyWwJGgf2TTz6ZK0ilgomEmoN9Tosttlgmh+aCAJhH215NC7rAb9ttt82B9WmnnZYJbamODjdWbfejR9qAEY0DDjggnXzyyTnY2nLLLTP2gkRBXFeA0YRLwfMPf/hD1s8m2ZJ1k85JbLRdSM5xxx2X9R25cA9Bqnl0ybfIE7nsZzzI9f7775++/vWvZ3sozxSAkf/LXvaytMMOO6RzzjknsalTTjkl/ehHP8pE3Dja9v6WaguiSOZswZy+9KUv5WcgRF3zKAHkpptu+iIiU+TL7hHHKk71MUskbbjhhln32SPZf/GLX8z2IBnAbur2A4dB7V3ypcnflLk6EMeeZwE3vSd3PyMebK8uK3M88MAD0zvf+c4sA2SGjMhCsok9sX82joSQDx1GYJBLe+wkieiy/dbI20YbbZRVzZzrctxiiy3y55p8Lb3ma+m+hIKx+VzZw921OLTJkMzsBXRPdifJpU3/4IMP7iSZbfcrv2cfVX9bbL5rLSHrposPbrNbusse2AKyBufPf/7zabvttstJOjbIryPjxsOHHnnkkXkNMkfr1re//e1MxPzeesbfI8QSMH6HdPqdZMpnPvOZ/Dt6w0fXbaLNBvhc3S0IK5kj8vTds/vZgzmob2YHxmmObNHP5u+fn5t0jw8wnrod9lo36hXMftYxPokvstafdNJJaaaZZsqJATZvLWvThakSAMVDA4FRrKbu2wAAIABJREFUikAQzFEqmBhW/whw+gJEC4IA24KyySab5EBLxaUEDX4nCBLwCFZUlARbgjEBjABYNc/vZVUFbhY6md9CDgRqv/3tb/NioxpoIVfhEIRa/Jp+L3hou8rit+uuu+aqU3kOcrj11lvnrxmby1gFjZdeemkmbyp8LgGXQBEOsrwCiy984Qs5iCxXU4AsiL3kkksyZqusskqucgh8EBVVqjrBbGp5ayJSghQBF9xU7FQJ4Qr/roOA3B+GKs2IqQAYwROgIWMjhVUd+7LnFLkhT4G7y1wEhQLCXlcXwWyTrWCGzjbpHPLTdCEeyDy9pC8SFHRE1Zru9yPftvGocAoCBcZzzDFHruBdf/31OcFA9yULYOIiK0RO8Pezn/3sRXLrhVUhM8hoSVQUHaKbEj10vE1Pe5EJduOQH7rdNWbPgb25StQgY4i3BFGT/RjrIPbe5W9Uauk6Muj5LlU7unnGGWdkAgLruqzYDF3jw4yximG9xbEQeZUYui0wJ+OPfvSj2b7ch0+gg+y0bn/G1OZrYcwH078ynkFaZJtkqArK1nRH8I0u5ECihw+X4OvlV+sEq82HFJvvtZY0Pa+X3cKEHZE/v1qqjO7VhBGiyFdKcOia2GyzzXICVRKw2Ipkzyc/+cmcjKMz9FqVn+3r3kFk6wQTEW6zAfaM+J544on5XsWm+92DOYhvtjb4Z25ljYMNkizBQs/Nr+r7u9axfteNsu+233WMHD71qU/lRI+ukxtuuCHHDdaAuAKBQKA3AkEwe2MUnxjlCFgEZXidcCrzKkgSnKjyldY4wZLsropEOT2wLIp+tvhUL8GaaqXvWFQEZ6oDqksqnQIGmU0kz4IoyLdwNf2+a29iPbvatvgZmzE2ERdzU93Qjqbl0lgEiSVQKEFJPfPr94IOQaaAWrZdRllAC5OhEkz3FXRZmBFfLZACZIt0rwseCDSstSKRl3kJ8kcCq+qBH/X50ikVbYkLF1wF/P2cPtlFMEsw657V5EGXziGLTRe5IZ+qDk1tiIPItz4eY6Nb9QpGkYOW1hJsIYRsRGAs4aLqW02C9JJ7nRyVsdx2222ZtEr4tOlpPwRTYA+frjFXg+l+CKbDQgax917+pm6fRbZwfO973/uiA7fqsio23kUwy2cQ43PPPTdjoaqJvLPPW265JYupkHyyr8uxzdfqnigBfPGlk0swq/MvNlfuKYFS99lVHetHJ5p8XD9rSV2X+7Fb5A+Z4gORq1LNb8KojB2mSDT7Ri5L6zWb1gKOlJFV8Y+95t9lt9ZNicXqvQbZgzmIb0aKm6qrVZ+p7bvJhzQlesx7ONaNeieOOEKS2YX8qkIj9VG97OXN4++BwP8iEAQzNGHMI6Byorpy9NFH55ai+iXw1RarPUjWXpbWIqF1EzFDQuvBioUWsSjVs+o9ZTIFfPak2T+DdCAfWgGbfl8yz01AD7IwG2PTXBEhrXCCRvOSpZb9rbbmVhdm7Y0uhNJir71XRUAFUzAj0FBBVMWoniLbK/OrRVjQKhAq1QckXyAOn659U8YDS58zdsFVIc7G7r4Cqy5CWA+6+8Gq635wQnCRG//e//7353/9vI6lGiwVXFS5q3jWx9ulc21GqppuDqo6dYIpqB1EvvXxCPBUQOsEk2xVhiR0VFfqF7khS9W26V5Opk4w2azgjl37r6C8TU/pZQlYN9hgg5ygsHe3qi+qJb3G3C/BLPbDfwxi74P6G+RPu662XVX9Lt0p5LEXwfzWt76VE0jw5je0JfOH2hKLzrIbibNC7qtybPO1TXMbKsEsMtRmK6CX5CndGFqEtejyMVom264qwWzTiSaC2WstaXpeP3arBZQv+elPf5oTl/YCupowYrfkbtuDVn0ty1UMyhhsaZBY6kUwy/y11fITTXbbdK+RIpjWp7otFns3d0kb1fsmH9K0jll3h2PdKASzuo7ZbsP3sD3+hFziCgQCgf4QCILZH07xqVGMgP1SFgHtTQ5ScMnKy3IjSoilNk3ZYHs8ZGuRQvtZfEdlpOynUolRmbSX06Jif1KpvFlsLID2BVr4y+8teu4lGG76fVt7o3EOSjDrcy1tb4iG6qPDcZoIpgDCwm2s8NC+6iCRUvlERs1LUCMA0kqsGtWLYCIhgiZB6De/+c3cPlkOk4CpVl14Ige9rnp2ugQ9JYuM3A1CMPvBqut+AiyY2J/VD6mszq8JFwffdJEExEUA2KRz5b2jdQxLll3roIqx1jgEUFurAH2nnXaaFID2km+dYD7wwAM5wEdwiq6zKy2csKHv5ZnFbuyz1TY6FIIpcVOSRPRP0Ci4dlhKl576jL/bP2jvsaq5n5GeIt9lllkmt7t2jbmLYDbZj33Ng9r7IP5Gu6OkEV1SzR8Kway2GRYyI1mj7VRLZKkE0iMJLMkgZI7flIyry7HL13q/oOBc+205mKvIpdd7MAtBrcqQLbB9+mbubFDborZZeldIWpNfabpfXSeaCGavtaTpWb3s1hYNpF6bK9LOH0riIfVFJvSzJGsQf/v8EFJJQO2rVQyKfUvelRbi0i5c1igyrNuEZJNnN9mAA+y0hFtH6bSrqvO93oM5yDqmFb1ui+bE3q055tWWpGqyQ4mYavV/KOtG2zpW2orpHRmW+KLXWhZ/DwQCgahghg6MAwSQLHvDLrrookyuLKAWPAul/SkCTuTLXiPZeqRH4C0YFmCpVDqkwGJtYUO2tCQKmCzygmwBtNY/ezKQKfvMStXT/VUQfbbp9wKJtiBIwC6AkBk1Hifo2Xvj0A4BiQDE2BFYAaFxaT91QqYgUfupyqP5IM4qroIyf0MWHUbjEuTIdvudBVnrr71BqgAO1IGVhVnmWBVY8CVINBZtkOaNpJefBXyqCNrY4Kn9y9w9txx+Y1E2N8RW9a7XpYLpXrLb2pDt2xRszT///HmPIdIxnFi1YY+Y0SP7a1VLzBHGqjoCOXMv7wFtm1MdF4ejCL67ZKv92v64Jp3rdWqmgNtBFMYnYSJQ93M/8u3SNQErgin4FGw5JZauOlhEy5g9v6qF9t8hJVq02QcdZR/2zvldr6u0GcJdpQURE1zTU8Fn2zx8VkCqisN27SVmKwLsIt8ShMOwaczsU4DJdtgaOThYBtkVpNN9BKxuP1pXB7F3GPAjbf5GW6DxSWiwNXIU8EtMwLNJd9yTTWjDR1ronYN2nMiJLCF27ifJhbBKRJRDz1R64aad3ome5iL5ZJ+nhIaEUV2Obb6WTsCIv5W44mthSI4ILVKhCtt2uW9dhsaA8KoqkglfhryqyPEHXUmfpvtVdaLub4vN21bQtJb4fDlZumkOTWuF70hClAo0G5XkoU/2YbIpe4P5df7Zz3QU+WIHpS0eBg7g4RP5Yqelr7322rnzhi+ns+SszZkNWEf48CY8rSdNNiCB5F50yHoHW2slu6Yf5lL2/Nfnj8wPuo6ZN1nquLH2qKyTL72hi20+pGkdkwjpZ93gBySjrDODrGPshnzL4Vm9fFn8PRAIBP4XgahghiaMGwQEuwIo2f5B38loP4sA2iJaDSQEKg5ScYiGlliXNi0kSrXQpUXHgtz2+5EAeChz9R3BgCCmOkfzEByWeQw6XkS1YFc9KRTBFKBa2PutADbhPeh46p8fClYCMUGxdjIE3GWeKoPa3VS7tM12XW249JrPUDEwZsG9w3Cqcphc+Xbh12Y3veZY/3tpkVU9hxsdrePbax7mT4+LnbaNYahjrtvP5Nj7IP5mUCzL50uLo+oOe2/yi7AuPqGXPlfH0aUTRQ/5EzLji/u9d5sM23S7Fzb96sRw+Iyh2G21RVZyqMl+y9jaMOh6btv82/SvKldrnu8PdV3oJRt/H4otNq1jQ8G+Pr42f132KPdzhkA/c47PBAITBYEgmBNF0jHPQGAKIIB8yYLLKKs+qmp1vaZlCgxpSI9QNVOV1qpWbYtS0VPp+vKXv5wD9riGBwEVDCdHDrJvc3iePH7vwv60W/fzmonxi8LonlnZU6oS36uNeHTPZHyNTiJRtVQ1V5u6JOmgSevxhUjMJhAYHIEgmINjFt8IBAKBFgS0+CIJWmy1aWlf7Ld6OdpA1RYluNCOpz3Nz9qkBRu9WmRH21xG83i0gmojdMiG9kH49qpCjub5jIax3XrrrfkUX4f+aM+2v63rdUmjYcwTbQyqu9rh/ZOEs+e0ba/1RMNmas/3ggsuyFttrGG2G/D/cQUCgcBgCATBHAyv+HQgEAgEAoFAIBAI/D/2zgNKqmIL16ViuGYxoBgAMwbAHBETYlbEgBlRzCigiAgKJoIKioGgGDBLEFGvKKKCimBAzBkVRb1mzGJab337vZp3ONY5p7unZ+ie/mutWTDTfepU/XtX1f733lUlBISAEBACQkAIJCAgginVEAJCQAgIASEgBISAEBACQkAICIGiICCCWRQYVYkQEAJCQAgIASEgBISAEBACQkAIiGBKB0oSAU6Fmz17tps+fbpdh8GF5myy57RSTkfkEBbuDltrrbXKdo9fSQKvRgkBISAEhIAQEAKpCLBnnKunuGqFK2U4bZdriLjqC9uFU2e5SiZ6orcgFQKVhIAIZiVJu4z6ysEfo0ePrjqNlEMruO+Le+EOOOAAuzOLu/G4/9FfDF1G3VNThYAQEAJCQAgIgTJEgAPf+vbta6eMc4c2BzVxqBY/OL332Wcfx72nXHHFoWUqQqASERDBrESpl0Gfx40bZ1FKTpWcN2+enYLIRdRc/Mzl60Q1OX7/zTfftDsJubNLRQgIASEgBISAEBACNYkAmVVTpkwxBzela9eubv/997foJScBb7311pZpNWLECCOd3K+tIgQqDQERzEqTeBn2d+rUqW7YsGFuyJAhrkGDBtYDUmV79OhhabJHHnmk0mTLUK5qshAQAkJACAiBckaAu5/Jpurfv79lVlH++usvN2jQIPv/Oeec4+rVq1fOXVTbhUBBCIhgFgSbHqotBPAIcll4r169bB8m5bfffnNXXXWVkUomb12AXFvS0HuEgBAQAkJACAgBEJgzZ445ujt06GD3ZWKTQC5HjRrlZs2a5S655BJXv359gSUEKhIBEcyKFHvpd5pDfsaPH++48Bhy2ahRI7fMMsu4b7/91vZhsqm+ffv2bokllhDBLH1xqoVCQAgIASEgBOoMAqTJDhgwwHXv3t01b97c7BAO+cEhTsSyc+fO9jfsFhUhUIkIiGBWotTLoM9jx4513bp1c23btrVT2iZPnuwGDhzoBg8ebHsz99xzT0dqSpMmTVyfPn20B7MMZKomCgEhIASEgBAodwQ4dBAHNwcMYoNMmjTJ0mQfe+wxO1mW/Zg4w3/++Wd3/fXXi2SWu8DV/oIQEMEsCDY9JASEgBAQAkJACAgBISAEhIAQEAJxBEQwpRNCQAgIASEgBISAEBACQkAICAEhUBQERDCLAqMqEQJCQAgIASEgBISAEBACQkAICAERTOmAEBACQkAICAEhIASEgBAQAkJACBQFARHMosCoSoSAEBACQkAICAEhIASEgBAQAkJABFM6IASEgBAQAkJACAgBISAEhIAQEAJFQUAEsygwqpK6jMAPP/zg3nvvPbf44ou7zTffvMavRPHvW3bZZV3Tpk3rJLTcc/rOO++4559/3vq4zTbbuEUXXbRO9pVOcfn2Tz/95P7555/UPi633HLut99+q1V9K0fQwZFrABiXa621lt2TW46ltueWQjEC7//9739u9uzZNl5XWWWVQqsq+DnGxccff+zAbIsttnBLLrlkwXUV60Ha9O6777rff/+9ZNpUrL6F6ikXfc0Fg0qTXS6Y6DtCoJgIiGAWE03VtVAQ+PHHH93JJ59sRuall17qllhiiYLbAfHh7iouR/aEh0V1yJAh7vPPP3dXX321XZ5ck4V7Pi+66CK32mqruQsvvLAmX7XQ6p4wYYKbMmWK23rrrQ3Te++9162//voLrT01/WLI9JlnnumOPvpouzeNO1xPP/10d8kll7iWLVu6b775xt1www3usssuc5tttlmt6ltN9z2p/tBYy7UtEJ5PPvnEnXfeee6ggw4yXEuhYLQutthiOc9B8bnlzz///NdcVh2copj88ccfNp/MmTPH3XjjjW755ZfPGTLwfuutt9xJJ53kBg0a5Hbaaaecny3WF8GWeeO2225zd911l1t55ZWLVXXO9cTly+/33HOPGz169EJrU86ND3wRnfj7779zXtPi+oquh3Qq33EQ6kN19DVUX12TXXXkrmeFQG0gIIJZGyjrHTWKANGhiRMnuhVXXNHtvPPObpFFFin4fb/++qu74oorXOfOnRcwYDBonnnmmVohmDSe93344Yd1kmDi7T/nnHPcjjvu6I488kj3yy+/OKK11ZFbwQKvpQenTZtm0RdPhPgdXeVSbm+sP/744+6rr76y79S2vtUSDAu8Jmms5doWDMauXbsaQS8Vgnn77be79dZbLy8CFpU1WRLxuay6OHk8Iaro27x589w+++zj6tWrlyvU9j2P97HHHptX//J6ScaXGTc4ERcWwQzJd2G3qTr4Pv300+7TTz/Na/xE9XWppZYK6lQh4yDej+rqa7y+uia76shdzwqB2kBABLM2UNY7ygaBjz76yKKH11xzjQhmDUmtFIlBDXW1qloMObz9nkyGCCapdkQ6ichVAsFMGmu5yqLU9Gj+/PkWUT388MPzImBZsq4uTrnimfW9SieYSfItV4IJgSN7pEGDBgUTzFA2T6HjIEv/qvN5XZNddbDQs0KgthAQwawtpPWeGkPg1VdfdU8++aRbffXVXbt27Sx17qGHHrK0Hwz6l156ybHA7Lbbbm6jjTZKbAf1DBw40CKHvXr1cquuumrVvhqMwKlTp7qOHTu6N9980/bS7bfffq5hw4ZV3v1HH33UvPyk7O69996ucePGie+iPbSZfWSkxO6yyy6uWbNmVVE83sd79tprL2sPab9EHXxaGNGwF154wb5PHfT1+OOPt/eH2vHiiy9a+9dYYw234YYbutdee+1ffaBNECFIDvWRqrnttttaqjCpUY888oilU5G6dMABBxg+SYW6iJaQ+knEkndut912jhRA9l1i2DRv3tztueee9i97D0OF6CYRnS+++MKinNtvv73beOONrQ1J+NVEX0kn/O9//+vef/99azOyARf0LZeU6Xh6VohgEokHN9Kzs/QN4xD5Iysw3WCDDSySl7aPFQI7Y8YMkyGy87r15ZdfGvQYmuxnZBzQFjIC6BtyJ117nXXWsT2P6H6bNm3sd1/S9IPxiAwp4Mh7586dmzjWknSY59GHxx57zMYM4/2+++6ztiRFMMHTyw3dIRpIxIY9hDz38ssvG4bs54PYr7DCCtbONP0N6cGuu+7qRo0aZX3ih32KjB/ek8tY99kR4Budy0iljs9JpJLTZmREFJLxwzveeOMNazsp2KE9qcwjzA3oyDHHHOOWXnpphx4yRsEcmbRu3drmvFDxBJN5iPFHJJR3oXd+P+TXX3/tJk+ebGMePQNTP08kzVlpuuz3ajOX0F5+v/POOzMjmOgJGQG0k3YzjzFvsP3h/vvvt/2kyB+80SWizsgwKaoLRiNGjAjK1xNM0ttff/314FoTGntJe0jT5i/689RTT/3rHR6nmTNn2lkB/NA/5hJfH3MwGKI7e+yxh3vuuecsGtyhQwfru9ebfPSVeTmqU8g9jhPrILpVXX2lj7Utu0Lm2RozdFSxECgzBEQwy0xgau6/EWARGD58uBnGfo8kBu0RRxzhhg4d6o466igjmex3u+mmm4xkJRUM+zvuuONfBgx/v/jii92wYcPc7rvv7saPH28k9vrrr7eqiFzssMMOZuhiSPH7lVdemUgyqQ/jhu9hqJ1yyimuZ8+eVZEPPr/uuuvcrbfeasYqhiafY2xipA8YMMD17dvXrbTSSkYWJ02a5E477bTEdmBwghH4hPqAscPeKsjK+eef74iadOrUyf4G6SBl+NRTT7W+Q2yuvfZaax/vjxcMicGDB9tzpMBiaJJ2jKHB7xghuaQ2YiRGccUg6tOnj7v55puNvCbh5/Wh2H2lH6QHrrnmmmagE+lmLxuGa74lRDCjdaTpG0Yi+75wBiAfjGJkhpGIQR8qOBfQVWQGkQQbIqrIlb2w3bp1M1zpS48ePcyZgYFK3Rh1fH7LLbeYkwYD9ayzzrL0bRwjENQk/cCQ7969u40FDFz0AqMU/R0zZsy/xlpc5tGxhOFL2zCKOWwLoxWdRKfSUmQhv2eccYaRS/QWwoNe8TxjetNNNzU8GIfoF/qTpr84dEJ6gLOHOYe9tNE9irmMdU8wSTmMz2WhOemzzz6zNjCOcPZA+iE4kGgcIEmOBuZF9pNT5yuvvGJzR5cuXUxlRo4c6TbZZJPE6KsnmOgN4xk9pB7m1ssvv9zeyRyFjhx44IFG8JhvmYOZE0JzFqnySbqMAw+5IHd0CNLE3Mz301Jk0SF0k7HQqlUrc0owPg499FD7HbmzJuAAYD6lbezhR5cgXkkFkhiSL2OZ8ZK01iSNPcZQaFtA0vyFfH2EPL6e8Q72pzI2IJU4KR588EGTC3Li37Fjx9r4Z/7fd999rc2MG/QoOn7y0VccUFGdwgEawqkY+krdtSk7HFj5zrP5rgP6vhCoywiIYNZl6VZQ3+JpZiz6vXv3NkOEKCOLHgs6BmZaFDONYBI5wXgk2hZNi8JQwzDlWYicN8QwtDBIQgUyjJHQvn17M8wwFNmTeNxxx9nX4/2B3GA0YfDjcfYGEUYCBgmRGMhhWjuoM6kPRHU4wAMSQSSVSATEAuMVAwIvNQYoER4MbAgW78KgjRcIKOSLunyEF886xiSEmYU7F4JJpAgCRcSCeojA4L0nashBJVn4FbuvRIricip0iOVCMJPaTxQDPYHUYch7fYGAgxckJVowsDlgCLnSfgrv79+/vxnsRCq9IXXwwQebgUpUypd4CqBPrSNaA2nlgKaQflxwwQXu4YcfNiKL4YueE92i/UT4eS7uzHniiSeCOgwxwMkCGaAu6sw1RdZ/j8gcjhwKdfB3X1d0vNGvXPQ3Ol6pM4mA5DvW42M/NCd5GTAOIHvgcvfdd5tepJ2uGpUl/8dB4g+WwqlEIRoeKiG8OfiMuYCMDxwcON6YIyC5OIDQO0gNROTEE080Eheds3hXki7zfXQcQoTuer3N2oPJvPXAAw9UzdU8B9nicCCcKJBxCBXzERHbXPUojWAmrTU42dLGXshB58dzfPwnvYPsArDCwUh/KDhVmM9xvhxyyCG2nuBIwrkA4aQwj4cIZr76Gp8fQjgVQ18hmL7NtSE7HLn5zLOFrgV6TgjUVQREMOuqZCusXyGCGTVEikEwo4f8RBdVjGsiNET8MM5ZTImGENEMETBEg5FDqigGN6lJGEBEZfypsaF9WfSHZzisAFJLBJM2tW3b1gxi0jbT2pGGke8DKYdxAs57iZaxt4woAmSXtDIiBCFjNGQQR42OLbfcMieCyXvBORStyBe/kLzy7SvGIgQNgusNuUKHWS4EM0nfSNfDcQG5XHfdda0JkMj69etb2+KnKHujjDRAroOhEBVCTyEHpB5jZBMdQbaQ1Gjab2iPGTLxp/96chrXD0gh+kw0L3QackhP+FtIh4ms8b5oXbkSg9D30C1KaLxBUOLEN6S/cT1IIiD56mouBJO2M94hFRAw5E+02DsckvQyKkuIBgQTXLlCB/KH4Y4e5UowvW4ha6KXtAPHEFiQQk3kDKcSZBznUHzOQs+SdBlHBG2LjtNc9jsiWyJm0RO/eY4oNnWRtgyx8rqZqx6lEcyktca/K23shbDOZz3j+Xhk1feJbAv6SX3oi3eopBHMfPU1F4JZDH2NEszakJ3HNdd5ttC1QM8JgbqKgAhmXZVshfUrnwU51wgm6XmUrbba6l8RxeiiCkkkukcEIW1fohcJRjwpeNRP9MFHMDEGMPCIQGG0x0+txThgDyBkEoIHWcCg472koxEZ4P9J7UjDiAgoaWgh0kWki+hh1Pudpl7UEceDtErS0kgj85HArNM/2ctDRCROMAvBLyqvQvtazENOqkMwkT2Rb3SIFNWswvdJg4MA+gh5/BnSXJHvrFmzjGhEU21DRj1ODogDsmHvYUg/IC0Y9TghsgimH2sffPBBcCyF6sqVGORLMHH25KK/8dNUowQEQozTBszzHetpBDM6J/mDS4ju49iC8Kal/yPzqCyJfpJNwDNEIkkXJh3fR7njOhLC0RNMnFxEyrh6h/8TOSOCCfEhgolzBsdIfM6ClOKYC+kyc1p8TsqFYIbmKxxkpHkTNSdqWF2C6eVLP0MEy2fLEF3MGnvVJZhE8+PzAengZ599tjmgwBidip9KHo1gojtEfclYYY7OZ21KI5hRnKqrr8UimLnKLoRr1lyrz4WAEPj/CIhgShvqBALFIpgYNURwqI99LaS8ZhFMjF/Skfr162eHSVBIEyXNlH1E8RJPTYoazxh8GGoYp9GUJlKeSBdj7wypfkRYMNpJh6M+SCdpsxDUpHakYeTTLomI8P5oH9izR3SL9DKirRSMcAgx2MQLxkkcD6JCGHeQRgh0LimyeNw5uAiDx+PKe4m4Qcz93qEk/JIigIX2FcOEdseJBXJmPyFpnz6imDWoqkMw6T8piRAL2sM+LkgkqcSkgMYjmEQqSQ3HwAQ3dAZjj71+pFuTdk2qK1hTj98zCdnwpITIk3dceKJBVAajHVKapB9E2olooTsY9tH3MkbiYw0jMmksEaFj7y1thVB5uacd8kP78yWYkO1c9DeuB5A0iAspp4wZ5g9SjqNpiLnoanycJs1J9I2UYtqBzNhLmXXVTzySTwTRj3c+g4hBSELF4xhNDfayZ4xyxY6PEuLEY38n+x6JSPN/ZB+fs/j9qquuCuoyTg7IJ7rl90ZGsUi6B5PU+ag++vRM5ENElYN+CiGYIfmSmppGMNl3nDYEc0dRAAAgAElEQVT2/KFScbzzWc/Y2x6fD0h3pm2Md+4aDhHM6PhhXSGFGKJ6wgknFDy3IpMknKqrr9UhmIXILoRr2jybNefrcyFQaQiIYFaaxOtgfzk9kXQof5w/qVk+AoFBQaoqByAQocEAYgEldSlUMC4x1jCMiLph4Ph0KwgPRI5THFmM8fhy6AgG2uzZs+1AC4x0DCn2sfAeDOF4Yb8U38Xo4l3sTyRygzEOkSIKQN0Yb6TNcl8i74N80h7eRZQJcgCpwYCHdBx22GH23lA7wAaM0vpAP8EL44t3YTjxDlLpSG8bN26c7SeCqEBqiUgmnbpIlJD0O9oJMaCNGH149CHOHK7BOyC09Dm0bwzDcPr06UYwiQgQrWWvKFEhomdJ+LEXjGeK2Vc8/BykhCGHsQsuLVq0sL2AyI02gW/IoRCVP1EjIjvUhWFNPegaB474kz+9Pqe1n/22XKWDAUtUiJNe999//9T9c8iD9DdIDw4MHBUY24wLUp8h/95ZAvZ+nxMGOzqBLIlI4SzA4YHu+5TwJP0g2sxY5HAOb4xDPkgdD401SCh4hnQYXWNfL4dEoeuMaYgrRJf9aUTG44WxCAnjgC8O88FJA1FCzynIE5JFlI0IJH3ilFuwT9JfsA7pAeMaHaDPRAV5HzqSNta9rjI+eTcZEOzz9nMZUX4if/E5ye/dw+CFWDK2eF9aQfeQMXML/UeGZBswp+GsoL9EuJMyPMANHMGLyDl7d+kvYxh54miBnHJaNGMEMsjcxvxBFJtDZkJzFn1I0mXmYGTDvAp5Jh0Y3WX/N/NP6PRpdJfxxd5x2sYpqow5cELPcVIhP56nPcy99Iu5lvktpEfgGpIv8gJTnC9Jaw1jJD72cMx5p1lcZknjP+0dZMEQuWWtwzGEE4Y5i3MAmCdxejBnM6aRHbiBE/JnnmfPLOMLZ00++opDjbnY6xRElTkxPg4guZTq6CtjgX2ptSk7cM1nnq2D5pW6JAQKRkAEs2Do9GBdRQAjHEMbwyCfy8hZsLmihAUWwpdViKRBmljsk96DUePb4iNT/I0fFj8+4/lo1CrfdkTbmfYsuGCUEoHM5WqO6rQj2qak9+aCX5oMitnXLFnX1OcY/RAuIiFpV5T49xeCmY/QEDVHT5Pkn6YfSe9NGmtpsvF95hAOCDK6GI/aFgPvQvWXNjEHRMdIIbjHx0BoTsJgJ0UZIpV2uE8ID/QGefIvDotcdYi60vSO/kOykY+PqGbNWWl1RvXKH+4UrTtJ1vnOV7nqTEi+uTxbXR3I5R35zgced+QVXbOK0dYQTtXR11z6n/WdQmVXCK5ZbdHnQqCuIyCCWdclrP4JASEgBKqBAGmTpF2HDluqRrV6tEAESPcjIkU0lv9DrqOn/hZYrR4TAjWCgPS1RmBVpUKg5BEQwSx5EamBQkAICIGFg8CMGTMsZZP9rB07drR9vqQ2qyw8BEhFhWCyF5KIDOmj+WRaLLyW682ViID0tRKlrj4LAedEMKUFQkAICAEhIASEgBAQAkJACAgBIVAUBEQwiwKjKhECQkAICAEhIASEgBAQAkJACAgBEUzpgBAQAkJACAgBISAEhIAQEAJCQAgUBQERzKLAqEqKjQAnOHIdB9dUcBT6lltuaacyctQ6x85z9QXXd3BFQdbdb8Vum+oTAkJACAgBISAEKhcBrvXiXl6uDOKaHk425lR47BNsF66iadasWU6ne1cuiup5XUZABLMuS7eM+8a9iaNHj3YXXHCBXf7NYSNcGs2dbdz3xl1e3Ll2/vnnu5122qmMe6qmCwEhIASEgBAQAuWCAHf19u3b1+wR7vjl7lDuOuW+aq4q485f7JVWrVrZHcIqQqASERDBrESpl0Gfx40bZ5cyn3DCCW7evHl2eiWXaxPN5C407jjj0uhDDjnELkZXEQJCQAgIASEgBIRATSNAZtWUKVNcly5d7FVdu3Z17dq1s6wq7hTlruABAwa4Bg0auJNOOklZVjUtENVfkgiIYJakWNSoKAJTp051w4YNc0OGDHH169d3I0aMcPfee69bc8013fDhwy1FRUUICAEhIASEgBAQArWJwNtvv23ZVP3793dNmzZ1Y8aMcSNHjnTz5893t9xyiznFVYRAJSIgglmJUi+jPs+cOdMuee/Vq5ftw/Tlr7/+Mg8h0UwmdxUhIASEgBAQAkJACNQWAnPmzHE9evRwHTp0cG3atKmKVHKGxF133WVnSAwaNMgimipCoNIQEMGsNImXSX+ZoMePH2/eQMhlo0aN7GAf/s/ehsaNG7v777/fQUAvvvhiXTReJnJVM4WAEBACQkAIlDsCkEec3N27d3fNmzd3v//+uzv99NPtXAgO+HnhhRdsX+bgwYPtACAVIVBpCIhgVprEy6S/Y8eOdd26dXNt27a1FNjJkye7a665xk2YMMG99NJLbvPNN3cfffSREc4WLVqUSa/UTCEgBISAEBACQqCcEeDQwfbt27s99tjDNWnSxE2aNMn17t3bTo+988473a677upefvllI5+77bab9mCWs7DV9oIREMEsGDo9uLAQ4IAfvIVLL730wmqC3isEhIAQEAJCQAgIgQUQIPvqt99+s2vVdIWalKOSERDBrGTpq+9CQAgIASEgBISAEBACQkAICIEiIiCCWUQwVZUQEAJCQAgIASEgBISAEBACQqCSERDBrGTpq+9CQAgIASEgBISAEBACQkAICIEiIiCCWUQwVZUQEAJCQAgIASEgBISAEBACQqCSERDBrGTpq+9CQAgIASEgBISAEBACQkAICIEiIiCCWUQwVZUQSEPgr7/+cnPnznUff/yx22yzzdwqq6xS0oBxEt67775rJ/ZuscUWbskllyzp9tZ045Afd7FyPU7Tpk1LXn41jUdt1l8M7EtFn0tpHiilttSmPpXju0pFf8sRu1CbhWddkaT6UaoIiGCWqmTUrjqHAMbcq6++6k488UR3ww03uJ122qmk+8gCfM8997jRo0e7u+66y6288sqZ7eUKmV9++cUtu+yyVUe0v/LKK+7www93V199tdtvv/0y6yjVLyC/t99+23Xq1MkNGjQoU37//e9/XdeuXQ0/f1crmC622GJuiSWWyOzmjz/+6E4++WTXqFEjd+mll+b0TGalZfqFfLGnm3GsC9HnOFxcQfDzzz+7ZZZZxi266KI5ofnHH3+4v//+264toCzMeSCOycJsS07g1eEvxfUiq6tx/V1uueXchRde6ObMmeNuvPFGt/zyy1sV+cwxWe+sS5/XxHxQl/BRX4RAsREQwSw2oqpPCKQg8O2337qjjz7aDINSJ5h0Y9q0aUZuciWYX3/9tRs6dKg777zzqgzq7777zj344IN2KfXaa69d1vqRj/w+/fRT98QTT7gDDzzQ1a9f3/p9++23u/XWWy8n2WP8T5w40a244opu5513rvg71fLBPgnrfPU5rqy//vqru+KKK1znzp1zcrjw/NNPP+3QBca9L/n2pViDJqR/C6stxepTudYT0ousvkT1lznl2WefdfPmzXP77LOPq1evXt5zTNb76tLnId2v7nxQl/BRX4RAsREQwSw2oqpPCFQwwXzhhRfcHXfcYUa4j9jUJYWojjE+f/58I95Ec8vBuVBqcssH+ySsq2tQkh590UUXuWuuuSYngknEk8h9gwYNFjrBTMIkH1xLTSfKtT1JepHVnyz91RwTRrCm5oMseelzIVDJCIhgVrL061Dff/jhB/fQQw85IgxNmjSxvXIzZsxwp556qu13hPi888477s8//3QbbLCBa9mypfvwww/tGYgQBv9LL73kWIh22203t9FGGxk6GAJpz6622mpu3XXXdS+++KI9t/nmmzuieJMnT7a9i6TGHXTQQW7VVVe1+nI15n766Sd3//33u++//97a+sYbb1h9zZo1c9ttt11Veh7txYv9zTff2OcbbrihfU4/SdF8//333e677+4++OADR8olbd1ll11sPyVtnjp1qltzzTVdu3bt3CeffFKFxzHHHGNprnGDhvc9+eST1g/aRl20idRY2tGvXz+39NJLu9NOO82BDe3hHa+99ppr1aqV23777Q0H0mgff/xxR5oYqUvbbrut23jjjS39kH4jvzZt2rj33nvP3kPUb9ddd63y0uequkntXWSRRar6v8Yaa1g7aSP9II23YcOGVa+gr0QSiSgiRwjDxRdfnEoSkR/PQEgOOeQQt9JKK7kRI0a4gQMH2g97OLP24ZJODdarr766yYcIBfJA1mDGft7WrVvb/tikQn94hjQ6cERW6BPpnf6zeH3NmzcPvof+p+kLYyVJdjvssENVJI+9x0RcvAOCfb6MVcYK+O61115V+30LwZ7+JGHt9fmyyy5zr7/++r/GexpeyAPZMW/06tXL2pq2NxkdID2aDIAOHTqY/jI3kfLs54Fu3bpZBCqk42m4JMk7aVzxviRMCm0LY9fPUYxt5k90NRpNi7aTsUjUjnkY2aP/jHt0kX3pzB+Mf1I/Dz74YEtD9vMg8wHjaJ111qma1/x8wnxLvciO+Z95jjT2pZZayvaQJ+lWCEM/J4bmBPr71FNPBdcI+jRz5ky3+OKL2w9zF+339TG/MC/yPTI5nnvuuaBepOkf7Y3Ox6x5jz76qOHHfM38H5cx88wXX3xhOkZB/5DRrFmz7PtkR7BmkbYfKoXOn9XBKm0+Zt6jz4xxv6ZOmTLF5mzmwlCpznyQtP7nmh6f6zql7wmBuoiACGZdlGqF9QnjDELTsWNHI1MYfxAEFhwWIYgMBgj75jDSzz//fDP2IH6QgCOOOMLSOo866igzki655BJ300032ULMHsSkZ0kb7d69u+1/eeaZZ2wPTJcuXez9kE1SI3k3dVE/bcmVYCJCyMmRRx5p7cQQxcDv0aOHGajs7aMMHjzYrbXWWvY9DHQih40bN7bfMSrY70k/MIwx6sAAg+Pyyy83g2f48OG2LxTSxOfgMWTIkKqU2DjBpM+QPiJx1H/KKae4nj17VpEtjOnPPvusqj7aiCF0xhlnmOFJmiBGMCnC9Asjkd+RyaGHHmq/Q5yQBQYo7abf7EXEWYBxlk9Jay/GA/2n78OGDTPdGT9+vJHs66+/3gxEZI/srrrqKsMZUnLsscfmtIfW96N///6GD8Yuupbr/lvfPi8fjFJIMDpGGTlypNtkk01SiS7yu+2224z441Q4++yzzfht3769pe+G6sPwDP19xx13zNSXJNlBsIn8MQbQHYguuglhBevrrrvOonzIAmP3rLPOsjFVKPZJWIMHehga7xi2aXiBOfpEhD7XlHE/3tGZUIosDp+QjqfhgnMkVLLGVRImvo2FtIW5gH7tu+++RrZvueUW+/HGv28nY5i5B8cXY525ze9lZj5jfjv99NPNOYZeo38+CyI+jqLzCUQUvTrzzDONPDH3MN8yT+IYTNKtJAyT5gQcEj77ILpGoDPIasKECUYYmTNwCrElwM+x/Dt27FjTceYZsPJzYVwvsvQvPh/H5+uQjMG+T58+RoyZiyDAEGXGF+tXWqZJIfNndbBKm49Zu1lbcf4yd0CmZ8+ebWsDcxt6lFQKmQ+y1v981iF9VwhUIgIimJUo9TrWZw6RwcC4+eabbfFhUYTYYVzgAT/uuONszxSEzxuJGOsYPHide/fubc9ASlmIMG6vvfZaI4xZz/bt29fdfffdVQYVJA+SssIKK7g999zTyBhtw7ggQpcPwQx9F6MJQ2zUqFFGzDCuMOh8xI3+nHPOOe7WW281YgkRJWLljVsMO7zdkGjIGv3G0PAEM27AxH+H7GBgQVDw4lI/xAOcKCGCidc52g6iHg888IARLaIVFAwyiBAyxItPe+kHToL48/mob1Z76f9jjz1W1ZZof4mAIDuirhBpSnXkly/B9Lrq5YNO48zAgIN8I0sKEfmkQuSSSPZhhx1mOop80FEMToh0qD4OMkp6T5a+eHzisoN8eAxpAwVSAb6QTe8wAX+MYIxHxmWh2KcZlEnjnbkjDS9ISbEJZkjHIU1JuEBuIeuhkjWuvvrqq6CDI0lmzBtZbfFj9YILLrBshqTCHH3SSSfZXIW8iTrS3gMOOMD6gyOPyPlWW21lJD86r8bHXHQ+2H///Y2o4pjCKQXBI2JJVA79CulWGoZ+zMXnhCSdIUsDsoOD00fQIMD0FScfUVd0higbjjucetF5JE4ws/Qva35O0nvWDQgy6wJEfMyYMW7rrbe2/6eVQubP6mKVNB8TnQZTHDI47MACRyXrL2tdWilkPsha/1kfVISAEEhGQART2lH2CGA44cXEGwvZwWOMRxMDg9RQokaQSzz0FIgZBySQdkgKU/QQmyjB5LtZz2IIR4mSrx+jnrpI6aI9LOwsitUhKNTtF0qihnim49GU6EK65ZZb/otg+vdjkFFHFmGIGzQYlM8//7ylAGOcQAwx5ljoKbkQzNB3eA9Rzvvuu8+u/4gehFQdgpnV3rT+k1qF/NErT9CrI7/qEkzwhfjhDMBxQkQXguIPEAoNZCIypOUhJ4yw6dOn29eoI6k+IhpJ78nSlzQy4DH0BBNHCX8j/Xmbbbax9hBloc1Esk444YSCsU8zKJPGOwQzDS9wKTbB9Id9RXV87733TsTFp66HZJ01rvx8Fo+gp8ksqy3Ii7kXhwVkjtTIcePGWbq9L8w1RJquvPJKG99++0G0D7QBpxNZERjuRCH9d7N0CvKKwwzHHqQYckpbwCqkW2kY0qYsHQ+tEVFMvSzZeoB8qe/NN9+0udGnoiZFtrP0r1CCyZqH04LDwiC9OCghxVlXT1Vn/uTU8UKwSnJ4Qs6jjkpwxZmQy37/QuaDrPU/l5PAy964UgeEQDUQEMGsBnh6tDQQwMghWslppXjDidRwkAoGIQSTaBuppCEPe3zBji6IGANZz0LwfPQPNPDMYzi3bdvWvK1EMCEpRDDxzmN85HqKbIjMQBboG9FX+ks6WTSCyud48kkBJCIQj2DSPj4nHZWIUpYxFcWH/TrgyH4pFnUfwcSQguhgGEKmfYose6ow8Egji7aDCBX72KIefVJRcQjce++9JsNiEEwidVntJXKSZNCgV7SDaESxCSaprewlQkfSSlQ+RBYhieD5+eef2z5Q9lj56F+oHvBkHyCpeaSgehKCDBgbyC5eH4Qg6T1Z+pJFBrwTgn8xeIngoM8+Au77QP+qg33UoIxinTbeIT5peBFth/R4pw7jgMK4TipRIoFDCxJFVBCDP0nHSaFMwiVNV7LGFePBp2hHMUmTWVZbeBY5Quo8QWcPJM4vXyAGzAU4akIEk33ikFTqQPe8swldY/5Iw4o0ezIqeI70W8YU2SeMe6KqId3KWrWydDxrjSDSRio6Dk3vxGO+80443p+kF+hH0nhF/3DuRR0kIX0OyZh3EjG+8847bU3DiceWgLRS3fkzTjBD62kIq6T5GEcaEXAyN4guEq1m/kxzsPn+FTIfZK3/WXqkz4VApSMgglnpGlAH+s9ijXecxZzU1GiBJPg9mRjipLmxZ5OFFoKVFsFkL2PWs3GCGY3EYXCxlwgyR/uItOI9zpdgRtPPMH6IEBA5xfCC/LC/jsMyvBGBkcznEL54CitEjrRaIgSkVmLwsR/Hk2RSVEmf8nvMogYM9dN2n9ZFFI2oI/VASOgbe404QIL68JKz14g0sijBxCAkXYt3EQX1JypCKiCoHPSRRjDpN+8hQkv0NBfjnvpC7cUgTTJoINSQOAoRGgwOT3xIU806CTZuuEefheyxd4v0urQSNXYxEHGagDMF2SBP9D5U4pEUDEaMXBwTOFtoD0ZwvD6i7knvydKXfAgmqXSQAYxvHBZEUxiv7MNCxziptVDsk7BOI5j0Gz31kac4XhBJInM4d5AL8mPfVxrB9DrHvlfIGmngjBn+nqTjOICScOGwoPgc52WfNa68bNDdqP6lySyrLRDJKMFM0mX2feNEIGrm9Y20TRxeRC2jmRikgkNG/dhDV9EHv9fb1wUWRFjpD3Majil0HqLKvPjII48EdSsNQ9qfD8EMrREQIMY1Ok0aKvXFCWZILzhDgL2jafpHVkUawUybY8CNvjOvMcaSUq29DONR1nznzzjBzBWrtAgm6wOZG+yHz6cUMh9krf+KYOYjAX23EhEQwaxEqdexPpPGA2GCVOERZTFhfyGHoWCcQCgxVjnJj1Q8DA/27rBA8AwRQBYuTrrksAYiaxiBpOgRpQs9C9mARHFQCkY7+2/wCmMwYQiR4kcbMJbYF4kXn7/RVkgrBggGV9rBBH6Bx+BgDyknKWKsYEz5fXcvv/yypTOy6PI5qbmQN+6b9ATjyy+/tH2leHwxXP2+QtSAPT9EDiGxRAAgEKSa0SfwgIjjVcfYY08p5BXSjAFIv4iCkaIGwSVyiwFOXZD3t956yw5eInpBChvYY8BDKidNmmQHCmFwQvKJ9CIvDqAgnROMMG4xiHgHz0MmaTuGEdhtuummZuwn7YXB+EUvktrLQU9EeklfA9P111/fCAD9xdDzhjByhoiRfk3EkzrZO0ZffNp1fEhhjPl++D1aGHbUBXEhakj7MUCTCicH831/NQZ3KaKrtJU9t8gdHEIph9QJcacvyBSCjGyQCcSIPZEQf9oYrw+igtxD70nTFwgUB5yEZEdf0WF0krHGgR3nnnuua9GiRdW+WyJ7EH4IG/oEhoVgT9+RfRxrMhvSxju6hq4m4YV+M37RfZxGZAuw/y/NUEcG1AexZfzQb+akLB1nrkK+vC+OS5K+8K6kcUWUJ4QJulNoW4ieo4/MDYxjMOFvSQW8kD3EGocUmIA58zVzBiSSfpN+j+OE8cjpoIw7UlCZxxlLzNE4waiDeY9oJXMrcw2kFTLH/M18li+GfszF54SsNYLoMfMl/Sebhmg1B70x90CAmcvJ8kD2RCJDesH4SRuvbPOg334+Zkz5+Rlced6vS6E5xjvycFBkObb8GCpk/iwUKzBnzKbNx96hxjjCkckay7gEG38PaEj/CpkP0tb/tH3vdcy8UneEQMEIiGAWDJ0eLBUEID2QK0gUhJCFlIUdwwdySGSCgnHLCZkssPkeM57vs0ThWORJ5Uk6sTALv2hkgXTXpProL2lpGBdcLeJLdF8XZCmp7xixHEwBUaMOnktrN/usiCJiKIUWdRZz/3kaztH35ntnJo4ELs4+/vjjM+/bzGpvlhz43MsTfPk/ZD3NoEmrk+fBOd8+Iz/eyb8Yz7nqMfKArNHmqNc9qb6s9+SrL7ngmyaj6mBfCNZJePl+0H+PZ646wJhi/EbHZ3VxSXo+a1wVggnvKsY4Spqrkv4e7aOfg5mb6APjx48H9BqZMIfFx1Ux2p2LrPJdI/yaFNeLLP3LpS0hGYMxWSOQsqzDfaLvqAn8CsEKh8TDDz9sji8vYxxeOKpwauGsyiqF6n4h7c1qiz4XAnUdARHMui7hCugf3mM88T7iRJfxdhNp4Eh8POHlWPx+SVK+stIxQ/3z+1uI1EWvSChHLOJtZk8NHmz2E6kIASEgBITAvxGAHPorgIiokjVCZC7p3stSxpBMAPb3+60utJWUetZ49p36O5ZLuQ9qmxCoJAREMCtJ2nW0r+wp4xAT0g5JQSIllNRUFlR+LzSCuDDhIiJLn0hRYp8Rh2Dks4DiqeVZfiDf7Eki3awuFIwKUllJHWQvmYoQEAJCQAj8GwGio6TsEtnF4ci2g3KdM4kiEoElwsueZvrDOs/6xpaFXLMJpCdCQAjUDgIimLWDs94iBISAEBACQkAICAEhIASEgBCo8wiIYNZ5EauDQkAICAEhIASEgBAQAkJACAiB2kFABLN2cNZbhIAQEAJCQAgIASEgBISAEBACdR4BEcw6L+Ly7CAn3s2ePdtNnz7droLgzkN/chx7MLgTkHu2OBFPRQgIASEgBISAEBACtYUABw5xrRHXFHE+AqcbU7BduGqHk9nbtm1blgcq1RaGek/dRkAEs27Lt2x7x32Oo0ePtvvRuPtqxowZdocjVy1w1xuH3nBgAZdOl+OJeGUrGDVcCAgBISAEhEAFI8Ddz5zuzpUpc+fOtcP0uHOVgwa5Io37iblajAOWuM5LRQhUIgIimJUo9TLo87hx4+yqEY5UnzdvnhFKLosnasmF1Vy9wcXxIphlIEw1UQgIASEgBIRAHUGAzKopU6a4Ll26WI+4OqVdu3Zuu+22s3s5IZdvv/224wo1Ecw6InR1I28ERDDzhkwP1DYCU6dOtSs7Bg0a5EaNGuUaN27sGjVq5IhyimDWtjT0PiEgBISAEBACQgAEIJI9e/Z0/fr1cy+//LLd1bn//vubzSKCKR2pZAREMCtZ+mXQ95kzZ9rE3atXL7fooou6Hj16uFNPPdVxT+QzzzzjunXr5rbYYgulyZaBLNVEISAEhIAQEAJ1BYE5c+aYTdKhQwfXtGlTd/rpp7sjjzzS7t4eM2aM69y5s9t5553dkksuWVe6rH4IgZwREMHMGSp9sTYRYKP8+PHjbZKGXBKxXHzxxd0vv/xizXjxxRdtIz2eQzbZQz5VhIAQEAJCQAgIASFQ0wiQJjtgwADXvXt3S4nFPvntt9/cP//84z788EM3cuRI17t3b9uXWa9evZpujuoXAiWHgAhmyYlEDQKBsWPHWnSSU9ggkJDJESNGuE033dS9//77duDPrFmz3Nlnn217H0QwpTdCQAgIASEgBIRATSPAoYPt27e3U+ybNGliBw9yRgS/k11FeixbeDp16uSOP/54t9RSS9V0k1S/ECg5BEQwS04kapAQEAJCQAgIASEgBISAEBACQqA8ERDBLE+5qdVCQAgIASEgBISAEBACQkAICIGSQ0AEs+REogYJASEgBISAEBACQkAICAEhIATKEwERzPKUm1otBISAEBACQkAICAEhIASEgBAoOQREMEtOJGqQEBACQkAICAEhIASEgBAQAkKgPBEQwSxPuanVQsWu8/sAACAASURBVEAIOGdHwnNq3+zZs90666xj19moVA+Bv/76y82dO9d9/PHHbrPNNnOrrLJK9Soss6d/+OEH995779m1A5tvvnlJ37FbTm0tZTWo5HmEqzXeffdd9/vvv9ud0tW5s5G6mDfQy+rWVcr6orYJASGQjYAIZjZG+oYQKHkEWNgXW2wxt8QSS1S1lWPSu3bt6kaPHu1atGhRrT5wL+nPP//slllmmYKvhPnxxx/dySefbCTw0ksvXaCtuTYOQ5C7UJdddlm7zJrfP/roI7uuhguujz766Fyr0vf+HwJ//PGH+/vvv91//vMf+wsE89VXX3Unnniiu+GGG9xOO+1UUVhhHA8ZMsR9/vnn7uqrr67CpRRBKKStcXnTr2LOFaWAU77zVWgeeeWVV9zhhx9uOrDffvtZt+LzTyn0NdSGfPrP2nHPPffYOnHXXXe5lVdeueBuUdeECRPcbbfdVu26Cm6EHhQCQqAkEBDBLAkxqBFCoHoI3H777W699dZbgAx8+umn7oknnnAHHnigq1+/frVe8Ouvv7orrrjCde7cuWADBOIyceJEt+KKK7qdd97ZCGK+5euvv3ZDhw515513XpXhj1EDkW7ZsqUIZr6AOueefvpph65Eyfm3335rv1944YUVRzCBEEP7mWeeKXmCWUhbQ/Iu5lxRgAoW/ZFC5qv4PPLdd9+5Bx980O42XHvtta2Nofmn6I0vQoX59n/atGnm9KsuwaTpxayrCFCoCiEgBBYSAiKYCwl4vVYIFAuB+fPnG+HC215T0SaihBdddJG75pprCiaYxejvCy+84O644w4juz7iJoJZOLJEOojQNGjQQAQzAmNdJZhJ8i5cg0rzyULmq1zmkdD8U4oI5Nv/YpLCYtZVitiqTUJACOSGgAhmbjjpWyWOAGmTRMe++OILS5/cfvvt3cYbb+wwqFjw5syZ477//nvXrFkzi3Qtuuii7oMPPnAPPfSQERWI2UsvveQga7vttpvbaKONrMc8/84771gkkD1ZGOKtW7e2VFEMkkcffdT+Jf1z7733do0bN3Yvvviimzp1qttwww3d0ksvbc8fdNBBVV7wKJS8j/S0999/3+2+++7WJupad9113S677FK1H4Z9Lc8++6ylqS633HLu4IMPtjZ88803bsSIEW7gwIH207RpU9s3xz4a8MDQOOSQQ9wGG2xgfcFAoj1//vmn/Q0sPvzww1QcSJekbr7Xq1cvt+qqq9r+Ggr9/Omnnxxpd0RBDj30UGt7qFDPk08+6VZffXXXrl07a0+uz5PCSf/79etnmJ522mlutdVWsz1yvJsI5rbbbuvWWGMNawf7BvfZZ58qEkoq4SOPPGKpoHz/gAMOsH4kFSIVRHpIiSMagEw6depkab2F6BMR5Mcee8zSe0lXpq0+gsv+pxkzZljbaNNee+2Vug+Ktk2ePNn2TPEMuuX7ktTupZZa6l9dRW6kxRG56NChg9t1111dkyZNLIXZRzC7devm5s2bZ2OHCDnfqVevntWVb7u9/r3++us2lngPGKPHZ555pvUnLqPll1++anwwppFFrvKNPrvnnnu6N99808Y9use/6CL9pG+MNeYGL5NcCKafP9BD9v+ybxN9adOmjf3uCzJ//PHHTe+YK5A9cxNj+f7777f3Mw7feOMNw4B2bLfddjZG/dzQqlUrt80229h4YX5hjPu0zXhbk/QjSd7oZnyuoO2ffPKJyQedR8/QS9Inc5k3Q+OK99Nf9kyDEXh5vdphhx2qIunxsZsLfuDD/M3csuaaa7qrrrrqX/MVc2La2IkSTOYx9OO1115zHvvQ/MN88/bbb1t3GWPMi/SPeZeSyx7mNDyT5g30LGkeSpqv6X/SOvncc8/ZPHDZZZc5xmdoHQytHYwjv0aCD3Mzv995552Z0VD/3MyZM20+4Ae9YD7wayj4so4iB/qMzjds2DDVGqHtaWObtYB1n7mE+Q55Mf+eeuqpJq+kfpa4CaTmCYGSQ0AEs+REogbliwCLJhE8jBTS+lgs+/Tp426++WY7rIT9IBATFlj26rGItW/f3l6DYXXEEUdY2uVRRx1lRsoll1zibrrpJiMrGHTXX3+9u+6669wKK6xg74FAsZcw+k4IIL9feeWVZjhffvnlbuzYsfbcsGHD3L777uuOOeaYYNcwstjvhnEEkYPwDho0yMgy9WD4YOiffvrpZniOHDnSFlwfxcPQpw/x/XL0nT7179/f7bjjjrbPBoORuiEJ559/vhEGCEoWDhixRA6jKVTgu9JKKxmBJf0Vo65t27ZV5DzeWQyK4cOH2/4+omZ33313Xs9TH0bQZ599tkDqojcMv/rqK3fttdca2UIWGOrg+uWXX1pqLwYEJB4Dgu8hG9ofL+gT0VpIDwYI70MfevTo4V5++eW89Yn3HnfccUaK2dfHv8hg0003XUC/cF6AC3tpzzrrrGAKMX3t2bOnOUFIfYa40Db0F+Muqd0+2hvvqyeSxx57bDCCia6jk8gXnacvpAxGx0Uu7ea97M164IEHbH8jhzJdcMEFVjekDuLSpUuXoIwwYs844wwzCPOVL8SIvkE6GH/gc+ONNzqMWggOegKBPuWUUwxXnwGQC8GkTxAmxuYtt9xiMsF5g+xILYa0okv8nzEGUeF3xh0Eht8hIuwd5nPqAWf0jDkEpwnfp+84S5jb+BwnD0406qVE28rvSfrBuEiSd3SuAANIEzrK/IN8+d07sfg9a75ImsP9ezDko3rFOEQ28bGbhR9zH7gwv0LukAM/kyZN+td8lTZ2eG88ggkRiWKfNP8wFzM2mH+32morc7jRF5w2UadF2roWwjNt3oBcpq1rofk6a51Ex0LrIOtS0toB4WPOgtR1797dSCLrBN/PSrdlDmFOYE6HVEIKSUlG55jLWCuom/WTeXv8+PFGDFmP+X5S4b1JY5u1lvm3Y8eOVidjCcKK0xgdYD5NWiPztUv0fSFQ6QiIYFa6BtSB/uPlxxjCa8piQaTtqaeeskgFRgKfH3bYYbaAsJhhdEJAMWxZqHv37m2LIc9isGAgYshCMDEcMBwxQDHuMCgxVok0UAfPYQx644TvQvb4+5QpU8yYZrFMK6HULAxPDGLIrieHzZs3NwOGNvft29cIGn1KIpjRfXQQBUgORAti4g1TyDjYYXAn4UA0N2SwsPgTdWGRJnILcQQzDJK0xd/vbcOAyPf5NIKJgYmcvCHIvxjhEGEizRBznATgArbIj6hYvKAzRCshABB0jBk83HwX0p+vPtEm9AljMyoTIpmQWP4OmaAgWxwCGGkh8ovuYmjRD6JyGFLUAVkG+6R2Rw9/ivY3i2Cec845ZnxFdZToeb7tJhqHnhB9Ryb+vRilENY0GaH34FOIfP2zjCH03xd0FWcSjiYILPVHv5MrwYynA/oUVKJAGMJErSHVkA/6TsGIhhzQZ6Iy8b2uOEBwJo0aNcqcWfH9xYwBr9t+HPsxhZyT9IOoaZa8kc3WW29txHuTTTapGk9EXyHGa621lrWHeSNtvkga//79cb1Kki3zbS744ayA0PsSmq/Sxg7YxOfh0Lwcmn/8FgXvFCAiRoYBc0yu+8xD61DSvIEDgIyctHko1P+0dZLofpI8yQRIWjtw4LGmQAKZx/wclrWf0ztVIXvMLxTm3ZNOOskcLjgt6QPjx4+dXFNv08Y2BzcxdzH2/LoGqWSs4hhIWyNDWSB1wHxSF4RAjSEggllj0Kri2kKAxYzFJ+Qx9Wk4GHUQn+nTp1uz/OmQ8UUrSjD5HmQRIzh+OinvIlqJQQ8B4T1EQoiiQkT4nEWbthGRSishQ8YbYpAcIhL8jqHFO1joiFrdd999tkjmQjBJO6MvkEufwopHmxQsiDgpSVGjIIpDEsHkEAzIKUQR4xnDE0KeFC2LG8P0O9/n0whm9JCfqBHO//FKs0cVDzuGJgYOUSPShEMFQwRyj7FOvRB6nAcUolSF6BM4RgkmRi16Reop6Y8UjFV0CeOUKFWoIDeMRWREKiYe/1tvvdWib0ntTjJ0cyEc1BvVUVLBC2l3lLSRfgnJYBwigzQZeVJTiHz9s+i4N2TBFGL3/PPPGxEgSo08SbcORQXT9Dlk9NJP+nXvvfdaJCcececZImOMX8ZlnGD68cy4Z7zmQzBpa5p+5CJvr5fxqHZ07BHJT5svsgimPzwqicR5Ah0a73H8mHNwFnmC4+eZeMYFf0/DplCCSb1soSCjBMcBcylrDanQuZa0dSg+bzAes9a1EMFMWydzWQdDaweOB3Tdr0W5EszQmuXxx4GLfsSdPLkSzLSxTZYL+sKajkOJuZPMJrIHSFVOWyOTnHS5yljfEwKVhoAIZqVJvA72lz2IEIEQwcTIY58ZHlZSu7zBQpQIUoSRmWQo8TnGH17VOMFkQSUi5qOIcVhpC5FUb7DmSzDZK0T0jFQ6UnlYFCE5EE5vYPEOyAnebJ8iS9SBaB1e4CiZoe9EawYPHryAp9+3K8vAiRospANT8PhuueWWRoTYQwphoJ0+Qhrqc9RoAPt8n48anOz5of9E7tKMcGSNLHKJJtNm9sYR3QJrIm/gSQQSrzcOikL1KW4oIiuMeIhvNLqWpivoBdEtUpGRMRFMZE8Ek/rfeuutYLuT7geNEg5IGE4MIpQY4lHiEzW+SUfMt930CUyJSEGCMOpIyYPUUdJklEVCcnmW9vr0VxwMjAP0GFLgI5gYtugwDhyIYS6nyIaMXk50hvCj60Qh47qHswODlrmJKHWcYOLAQCdwvnDacj4EE91N0g+yH8CS94FHkrxDegmhufjii20Po894qA2CGZJtHD8iUsyNft98nGD6+QpnTBo2OGGiWGdFMP38g8POR+RwWuF4Yx5MS+OMj/Gs+Td+qnPWusb65Am27z/jL2mdTHs/DtKktYPoH2QtX4IJmYvXSQo8W1jAE+dKIQQza2wjY9KAkRFjjwwgxhpzUqhNddBcUpeEQK0hIIJZa1DrRTWFAJHC448/3hYO7zUmIkF0AGPPe0RZfCB8LC6kU2FwcUhOkqG0/vrrm1FF6g6GKEYxhgSpuERxSO9hb6d/J6ltGGDsSymEYEZT9DCi2MdDpNKfXOgJtF/UaRuF6BdGIwc0QCTZ20LqUtQoIe3N7zfBiGKh9X0hFSsrgsk7MSxpA/VDWNjnRHqj7z+fsbcTwpNUokYDJ9Lm+zzOhFmzZpnXHOMdksIhK2lGOIYVKX8QRKJVFPQDvUAH4gXcwBL8MUIwNDFgMcpJpSpUn+IEE3lDXCEgXr+IYBIRZv8WabAhQ9RHv6iP/V84IYimk1aNsyHebqLs6HKo4CSgPvYlQxyJwPA7f08imDg+8m23N/qJmCOzeEmTEYSnUPn6Z6MEMx7F8xgQSSXyRHoeToVcCWY0Xd2TEhwfkEh0Nap7PoWWvbhETyCE4BxN8WSMjBs3zg7vwskF6UVX+B7EH0KFER6KthJZTNIPojcY9VnyDuklcwWkicg6JCqLECWN/zhRynIexPUihF+IYIbmK7Y1pGFD37IIZmj+8c4b5hfkyPjFAURb/WFc6Lw/HCuETRaeUdxwytHOtHmIDIH4fI3jJLRO+i0fSesg2x+S1g50gfkFHWcup0SxT7pTk3kuXifzF+sWcyHrVSEEM2tsc+YAcoLAxufXUJv8GonusyajQ1myrCk7R/UKgXJDQASz3CSm9v4LARZyIksQTPZPYoRx0iQRnocffti8q6RQsegS4YEgseeHSNuYMWMsComxR3orhw4Q6cIQOeGEE4xUsuBxdyOGJ6mJGOMYo6QjQgBZtFmc2PvBM3hCISgsdhiHkFm//yokPm9kcRgN7cfzjQGP4US6LdFBDBeMZE7Uw2hhsYM0QGY5+AfCBYEmmsfhMZAPSBSLOIs2ZJhIDaSOOiClnNi5//772ymRGE5pOFA3nmrIDBEWjAr2xoCnN3QhJxjVkNxQYb8l7fRH6NMH6sr1eeoktQosIMW8m8MaiCSQzkq/2Q8EnsgTg+7cc881DHkXRjuYQuiQDUQpZPTxGZiBK/VD8HmG6Ech+jRgwADbv4Yxhp4iE8gC70BeHDpDWheRQ4gNpDcpvQ4HBsYRbcOgw5hj/yz7fHmOPsbbjS4nGbeMHcYHBi57Ovke+up1B4wgu+g0GBNxBEN0KJ92IzvGH4YaDhucQux5pm7+BpFn33RcRkTZGK+FyJdncYKAN1jxLva90mfGLeQcnQY/+sd4BneMUOYS9JQDd/ideSCJGCBLDmTBsUKElv7xnE+dpw0c4sIYxJFD1JkDjSDb3iDGyEd32b+HYY2TwKdvc7AJ8w575NAfnGakJjIOwI35yreVw3OY60L64Q/0SpO3nytoO/VSP9jxTk6oZi87Kb9Z8wXOvXiByCfpVdrYJf00hB/p7sxZONrAlrmJNlKYS+PzFXvok8YO0W36jJ4xNzKPIwv/O4QOUh+ff3iv1w1kgK5B7BjXyIi5jfYTcUxy8uAUCuGZNG8wJ6G7Sesa8xTzSbz/rGGhdZK+Q7rS5v+ktQMdZQ4ng4J1EMcl2ULMY+gh80fS2oejlwg16y5yw3nHmGUrAvMDawX/MhbAjvWFDAvGFmtxqF5knDa2Gac4iMGbiCmOHvSb8ci8B6EMrZE4EXKRpcwzISAE/j8CIpjShjqDAIsqxh2e2ui+KRYdjBsMiEL3UUBa8F7i9WSx9QVjlSssSCNK2jOXBXDUi8/CWeh7iIbQjrQ9Y7QlqS9Z7QRfjyNEhAUa44r3UjgMItdDLfh+oc8jT5wIGBhRWeTS/pB+xJ+jn8gAXaG/NaFP8XdijPo+pUU6/HNgDumPYp7V7jR80Anqy1eHc203xBhDEYeLN7R5J5FXiBaklZI0hrNkW8izubY97d0+8kQ6InKL64p/Nqlf0cgUBxLFZeqfj7YV3cwa5yH9iPYjV3kXA6NcZJf1nUL0Ij5fpY2drPdHP0+afyCYkElIenQexGkC8Y+m8ObzvqTvZq1rSf0vBEvfhqS1I1onusn3cl0PCl2P0jBM0luIPo4DHLn+ihXIOk4KiKW/XiipTTUly2Log+oQAqWGgAhmqUlE7ak4BPzeEyIM8b2eFQeGOlwnESBCSEQGQhk9HZeIH1EhIkvlWIiMkyafdSVDUt/8XmvSbP0e0XLEoVLbzPUtRO+IJqMLZBFEiSREheggEdF89mRWKp413W8ipsgHR64vRC2J9pJlkhRl5ruSZU1LR/XXNQREMOuaRNWfskKASAMpPfyw8HGgkL9Avaw6osYKgRQEiPSTAktKL2nZpFFjkBNRJrWOKGa5Fa6uIU2cvZqkLZLqm3ZFT7x/RFJIJ2Tss6eb50PX5pQbLpXUXhwnpHLiHCBNnTT4aPSSazYglhzWpLLwESAtlzFHCjMpsaRSMyeRlsvvaRk4kuXCl59aUF4IiGCWl7zUWiEgBISAEBACQkAICAEhIASEQMkiIIJZsqJRw4SAEBACQkAICAEhIASEgBAQAuWFgAhmeclLrRUCQkAICAEhIASEgBAQAkJACJQsAiKYJSuaym4Ye7Zmz55tx6pzPDx3f3FCI8eWc3clhdPqmjVrFrwvsLLRU++FgBAQAkJACAiBmkKA63q4IotDy9g7zam5XGfFdUy+cP1K0rVdNdUu1SsESgUBEcxSkYTasQAC3Ps2evToqtP5OFBj4MCBdhccB2K0bNnSvs/BClnXcghaISAEhIAQEAJCQAgUAwHuzOXkZ65emjt3rh3Uxb3AI0eONIe3Pw2ea7zyvfqpGO1THUKgFBAQwSwFKagN/0KA+6Y4Ppzj3efNm2cnLHKMOEe+cxlz69athZoQEAJCQAgIASEgBGoVATKrpkyZ4rp06WLv7dq1q9klOMJXW201d8opp9Rqe/QyIVCKCIhglqJU1KYFEJg6daodLU4Ek3us3nrrLUuN5WJrPIcNGzYUYkJACAgBISAEhIAQqFUEuAuVe3yxTcaOHevGjBnjWrVq5d544w03ZMgQs1VUhEAlIiCCWYlSL6M+z5w50y4y79Wrl+3D5N5I9l6yH3P48OG2H/PCCy8sox6pqUJACAgBISAEhEC5IzBnzhzXo0cP16FDB9emTRv3+++/u7///tvSYidOnOgmTJhg96RqG0+5S1rtLwQBEcxCUNMzNY4Ah/yMHz/evIGQy0aNGjkuST7jjDMskrnJJpsYwSR99rzzzjPSqSIEhIAQEAJCQAgIgZpGgDTZAQMGuO7du7vmzZu7P//8051++umuU6dObo899hDBrGkBqP6SR0AEs+RFVJkNJNWkW7durm3btnZK2+TJk93QoUPdtGnTHAcAsc8BEnrJJZe4tddeuzJBUq+FgBAQAkJACAiBWkWAvZbt27c3ItmkSRM3adIkO/Dnp59+Mjtlo402cpwy26dPH9eiRYtabZteJgRKBQERzFKRhNqRMwJ//fWX44c0WRUhIASEgBAQAkJACJQCAv/884+lynLCvYoQqGQERDArWfrquxAQAkJACAgBISAEhIAQEAJCoIgIiGAWEUxVJQSEgBAQAkJACAgBISAEhIAQqGQERDArWfrquxAQAkJACAgBISAEhIAQEAJCoIgIiGAWEUxVJQSEgBAQAkJACAgBISAEhIAQqGQERDArWfrquxAQAkJACAgBISAEhIAQEAJCoIgIiGAWEUxVJQSyEOCEuf/9739u9uzZbp111rH7PYtVqPvbb7917733nltrrbWKWnex2lgq9XAKMXL46KOPXNOmTd0qq6xSKk2rakdUV5La+Ntvv7l3333XTi3cYost3JJLLlkr/VhY762VzpXZS9BlrkdAX9LKcsst55Ab88Piiy/uNt9885K4P/iHH34ouTaVmQrUWHPRrblz57qPP/7YbbbZZiU5T9ZY51WxEBAC1UJABLNa8OlhIZAfAhiBkJqzzz7bHXnkke7oo4/Or4KUb1P3J5984s477zx30EEHFbXuojWyRCrCcHr77bftUuxBgwa5nXbaqSRa9sorr7jDDz/cXX311W6fffZxb731ljvppJMS2whhuOeee9zo0aPdXXfd5VZeeeUa6QfvWWyxxdwSSyxh9dfWe2ukMwVU+scff7gLL7zQzZkzx914441u+eWXz6yFZ/7++2/3n//8J/O71fnCO++8484880wb79zJh15z4Tt3BLds2dJ988037oYbbnCXXXaZkYQhQ4a4zz//3HSsptsW7xd3F//8889umWWWcYsuuqh9DMFcmG2qDvbl9mwI/7Q+ME+++uqr7sQTTzQdYp7kHuquXbvanOPveKwtXS83vNVeIVDJCIhgVrL01feFggDGOQs0xl8xCaY3/Guq7oUCVg2+lGgv+EMcSoVgfvfdd+7BBx+0C7zXXnttI3LI89hjj01s47Rp09yll15aowTz9ttvd+utt94CbaiN99ag+POqGsP82WefdfPmzTPiX69evcznn376affpp58WfYzHX4wciDD5uYTfd955Z2uv1+vHH3/cffXVV/YdHBHPPPPMQiGYv/76q7viiitc586dF3CGLMw2ZQqyDn0hCf+0LsbnSXT6iSeecAceeKCrX7++PVpbul6HRKGuCIE6j4AIZp0XsTpYagiIYJaGREqRYMaRKQWCOX/+fIuKE1mNEvFKIpj5aiyElAhhgwYNapxgYtwTXfayCRFM0qiJdJLZsDDJHNkbF110kbvmmmtEMPNVqiJ8Pwn/fAhm/Lu1qetFgEBVCAEhUEsIiGDWEtB6Tc0hgAE8depU24dEqg4e1kMPPdStu+66ln71yCOPWKoanx1wwAFuqaWWsrQf0n+IRDRv3tz2mXz55ZfWyFz3mrCwYrThzWVPE8Zk69atLf3r66+/dpMnT7a9cbwbw27VVVe1+kMEM6md999/v+0VbNOmje1T+v777y2StOuuu1ZFUX755Rf32GOP2Werr766u+++++z7PqKR1BZwI93p/fffd3vuuad78803LW2tXbt2/0qdI+3O40M/N9xwQ/f6669bRAc82f9HFGXGjBnWX/q611572Z5A3vPkk0/a/lDauMsuu7hmzZq5RRZZxL344osmO+pbeumlq4xgonfxQgowxjNpitRDHUSBafMHH3zgHnroIWs3hvZLL71k791tt93cRhttVFUVbZg4caLJnjZCAi6++OJgdBB9An/exXveeOMNkyfv3W677apS/HgP0SJSEfmcvvjPwR4CQNuJHvz444+Wlkvd8b8fd9xx7rnnnnOvvfaaa9Wqldt+++2rdIWoGfoL3qRB0h6/3zJK9IhSZckptE8THSLKxTvQz2233dZtvPHGJrMRI0a4gQMH2g97Qf348O8l9RJdCOENsYnrBOMTWa222mo2RtEB5MSewFChbcjsiy++cMsuu6zhQtvQH1LCwZHUXfQOneP/8fFN25AfhX3PjPc0PYq3jTH96KOPmsyPOeYYa0fSuEK2pA8SVe7QoYONVWTm91uHMGH+AE90CPxpH3MJ4yqrxNOXQwQTfQcD+gHBZMx17NjRxjy6ud9++7mGDRtWjcc111zT5gHw9eOKfjNGC20nMkGHPvzwQ9erVy8bf37fcFqb/JwJ/vSVMbT33nu7xo0bJ0ITwhi5eB1gzmIcM6cypvw6gO6gT8zrzCXoOmMBuYfmaPqQNMaZt1944QXTU8YR9R1//PH/anPa3EWEkLmdMUA6Km2hPkpI90mR9/XFdRg5J+HP3M0cRvoye3UPPvhg0xVK1BEHZoxFiOohhxxi601I15nrCpmHktrh5+LQWrjDDjtURVDZS89c6VO/k+Y1+pnL2ooeoQ+UTTbZxOZn1oPzzz8/pzT5rLGrz4VAXUZABLMuS7dC+nbzzTe7lVZayRY8DKmrrrrKtW3b1q244oqWinXqqae63Xff3Rb7a6+91l133XVmUPTo0cMMpv79+9viOnbsWNe7d2+3xhpr5IQcRtr1119v9a2wwgoW5cFg4fK0qAAAIABJREFU5n09e/Y0o5k0Igz3m266yQ0dOtSMqjjBZCFOaicL5FFHHWWGDsYB/Tv55JPtHaRRsgDSD4xZDHQMUz7z+zt5V1pbMGhJv8SgxIAkusAeMwz4aIFMjxw50sj08OHDDVuMNbDnGUiRxwICCnEjqnLWWWe5u+++2ww58MGYO+WUU6xNEEHqvfzyyw17cBw2bJjbd999rS3xgmF72223uX79+hm5Yh8rRLp9+/b2VQyfI444wnAGM0gm+9DAHpliKPAZ+sEhSJAi+u73FoWEjiEFljgIunXrZviDN2SB1FXK4MGDrT6+B8khBRDjF9n36dPH9sdBMD777DNrC7+jc/G/Uy8E74wzzjAjCQeB1xWwpF70FWOcvoEbRmCUYGKQpsmJcRIv6BhpwvQRYsvvGFA4afgdHQPXOE68l3Ym4R0dHyGd6N69u+ka6ZrsaUQn/L4830bagt5gRIIHBh6YoncYseyfBQfqxwniiTByQrbICKcSxjVEeMcddzSHyKhRoxL1CHxDbcPQZ68gnyOHtHHljXLaEE2DT8Jk0003NX3s0qWLdR0ZYtAWkrodIphRmdN+nCqMNebF8ePHG4lk/NIvxjdk0O/RZFz5frNHmLFeaDt59x133PGvdO60NtH2qA5AQvj9yiuvDJLMNL1j7ynjC4ca/6IHODyYS+g7+vTnn3+a/jP2/R5txndojkbfGP/xsQyRJErbt29fW5vAbNKkSe7cc88Nri2huYt5HKfTaaedZntm+Zf2oSvoepLuMxaSdJj92nH8WQOY29i3i2MM3aO9zDcQtXimB2sM8ytzGPoZ0vWs9SI0D2W1w783vhZSF2sQayt6AQlmz2jWvJZUn19bmWORHw42+sNeeOZJ5lwcbbV1oFpOxoi+JARKEAERzBIUipqUHwIYQpAdvOIY9hhHEAqic3i9WTAhgCyEEBcMVKIgntjxNyI/EATvtc1qAV50iB4kEsKEQYtHFKJG3RhtvBNDBnKFAQKBgrjFCSbGclI7N9hgAzNQzznnHItoRJ+FWGEo8m4IJiQkXjeEJ5e2YHhjzKQVDK4TTjjBDA886VOmTDG8MITpHwu7J10YuRggGDN42lmsaS8Egu9E34cxRF0YsRh5SYWIEzI97LDDzJigz/QPeeLV5504CKiPaAzECIKLUwEDkTYiG+RFySVFNvQdHBUYYxinGDEYN7fccou9kzJz5kyTF++F1EDSMMjAimgexgnGbfzvtI3+RPfQhqLdGJvoLPqOkyGeqpokp2222SYILXr7wAMPGIEkekFhHyhkHt1kbCQRzCy8k3SCw4sw3nA++Mh+qHHIG0P6zjvvNHyJfj311FNu//33N4KI7nl5Qs4hBsgaAoSBj86gr4wRyCxjFkM2S49CbYvijIMlbVyFjG50JWmcoB9g4Q/iQYYUxn++JReCCVn28o7rTzyFNvo5/wfHQtuZRjCT2gSpZYzzLI4dPyaYe9HLaEnDmLkIMgI5w4HAOINkML/icOQ9kAjGMnpLZJKxgYMCAhiaoxnn4BEfy+gqRIUfnDAQlJdfftmyN0IlNHeh18whtCU6D2299dZGpJJ0n37hiAnpcAh/f2AXmTxbbbWVzSfRZ+NzYNLvcWdKvvNQru2Ir4VEwf0cwJpAgQhmzWs4nZLWVv6OwwW7AvuCAq7MoZBXFSEgBLIREMHMxkjfKHEEOBgFIxTPOwYyCwGGJJEqolbsHSMFDeOd9BYiNd5wYzHFS01kKZ9ogY/qYKiEDurB0MGI5XtcR0KU5dZbb7V3xEkDi2JSO4lIRQ+iiT5LmhifUScLKiVESHJpC+lwENi0An4QWgqGPIYVnnq/UJO660kM6XgYVT6t7vnnn7eUYSJ5kBeirb7NGD2k6nmSnNQGn5LM86RmTZ8+3b7qIy1xQzlKMPkexmhUXoUSTC97IlgQl3hEIBrxg1QSRYWMkNaK4YZhjBMk9HdSbLMIpm83Ri1tiPc7SU6hqAG4gDvR1eipotQJCSbd2mMXimBGDxeK4k2qGrqZpBP0n8hAlNSG5E79tCV+Qm5ShDDaF8goUR8idYwB0uuIKueiR6G2xXFOG1eh9vm/hTBh/EEwkQHpgBATDGl/iEo+U3AuBDN6yE8+BBMHEOO+0HamEcykNkHsiFYyTzOekB+ZEES1ccpESxrGPrWZ7997770WeaQ9fi3g/7wHnY+m1fsxkjRHowfxsUxaNE4zxjv9IqMGR5Q/dTUuz7S5i7ZE5yqclIytOKGL6j5kNqTDSfhTP04mv+WB9dDjUCjBzHceApN82hFa66IEM2te83OUP+QtXh/yRkdwUFOwKRiT+dgJ+YxbfVcI1DUERDDrmkQrsD8s5FtuuaXti2I/IYsAiwGkBSMzKTKGoUJqJilVRDUwRJOM8DisRJFY5PF4xwkmnm8iXBgVREWJYEJuiGDiISbaFiURRPqS2hlf3KOLIMYyJAADKYlg5tqWtFNKo30neof3nPb79F1IO89D5ONRUIwMFmnS2ogk+QgmkV7kRLoiaVv03/chSYUxCtnvg5xIA/MGBPjhWIDEJhEePo/Lq1CCyf4s+opTA+cGBkg0EsfnRKT4HFlDBEm7w1AmIsEPUcH434kWsm8qV4KJfuG5Dx22E5JTEq4h/cO4Im0OzJGhj2ASNaEf6HWaUUw/knSCdvAsxDzrqgyMZMh5nGCGdI7xjAMEnffYo6tENEn1g8SR2ZCLHoXaFu0vTpW0Mc449SSA92K8QzqYL0LjBEKA04T2MbfQDyLdPiMgn2m9JgkmEeHqtDNKcJgTKMyJaVFTHFPxMZaER9pc5J/BKQSBYoywZxHnH+mObGXAARUimElzNHv5yM6Ij+UBAwYYEcbhxjzJ/OC3SpDZUh2CyRiMj6247pNFEdLhEP6kp7NeQobph3cu8V2cIbQ/6uRMi2B6XWcPJ3N7PvMQa3c+7cgimFnzGmt9kvOWv6Of6An7cvnhZGZ+/B7YfMakvisEKhEBEcxKlHod6zMLCamCpG1SWBhJeWJxxMDEcCdyRiH6BbnBqIFYEtVg7yZ7aYhyQnp41qdHsR8wdOCM985y8APECQMF44ZUPqJzpOh5Q4X9LOxnwzsOscCTHiURGChJ7STlN20RpG/sHyWdB+8+0Q9Ipz/kJxqJwhOe1JZcCaZPQSP9iYgsuGLcQJogiR4LIphElCHBRJG8t923D1KMoQr2EJYsgumNCWQHEQV//oXgkXaGPHESJBHM9ddfvyr6Srod6cTeSUC6X5JX2htTF1xwQVV6G/o1btw4ixCAB6SBdE2vf6RmQWLQS+RC5AJjhj5gxJHiSx3xvxOhoX8hghlNKZ41a5bpC3sfwTFEMENyShr2cf3zp0KCD8a3xwCcIPaMG9LE0ggmBx0l6QQH35B6lgvBxElElJy+enwZw6Qg8v6ozjH+MFAZX2Qp+PEOVpBB9tD5CHGWHmURTJwIPsIbGlekg/txyBxCujFtYEyExgmRQcgO48ETcEg+EWrIAumb1JlLCn91CSbzFmnInvwzx4wZM8Z0lrEKWU9qJ+mnoUPCvO5BsiD//lAfUl6zCCZzRnyMQVyYozmcKFrS5iL0DjJFX3CAQP6Y75k/cJiwFvg9j75//j3ofWiOxqnJ/tX4WGZrBOOEOYq1gTHEdxhDISdmPhFM5oL42IrrfpIDJ4Q/uhzNwvBE22erQKrSCGZ0zfG6ju5DyvKZh+LR1ax2ZBHMrHkN50Da2gqGrJdkE4hU1jGjUd2pFQREMGsFZr2kJhFg0WZPl4+AYcwRfcGIwFCCDLD3CcOOhR4yyj4bvocBjcFPVAwSATHEEGGPJV5YfyBNqP0srBAq9mNhkJASC7HjdwxDDkzgXSyUGIkYkRAZnzaJgUP9HNoQaid7fzgBl712RMRoFycEko4FiaVPpEvRFwxn+jFhwgQj1JBr9sdhiKe1BTLt9/JRPylckK+0AoHy+6L8d1nsSZ0jsgNuGKIYjkSW8QKzUBMdAAf6wPMQBtJGId7IxRt7fh9g3HAkCoTxC0FkXycyx4hjDw5EFsORSAEyJX0OLIheY+ywdxRDD6OZg5gw0oic0jZwhtTx93jx5ApCAkHBCPXk0KfWEX2i7xgifI4eYIwib4gYesCJnRir6CBEAbnH/44RTX+QL7pBm4ho8TtGPYYwukUfIO2kBxJRguiCDQYhadMev5CcQnLFKOcAEvaZUS+nuhJ1ZyyQoknEh3dC6mkP+sq+Sd6bhjd6HtIJUtOojwOjGLOkZvO3pLaRCg3BZD8tBiuHsjAeiAojXwx2xhl3dRL1Yxz4eyo5eRbijnGPvtHXND2CsLC3Nt62KM7oF3Whh6ExTqQSgouuYqRCNmgPdSeNE6I3OKdoJ2MW3CA7kFecFGRa0D/S7ZMKbURuyJLtAYxnHFsciuJPsPV7yiDuvAvHC/MgmHDIFPMYThvmT+ZDMKYfRJH9/EpbktrJM7w/nrrq28y+d+YB2gWxQTY+PTutTbNnz7axirMB5xUp1ozpEOFOwhhdBkvmJuZI5iYcPvSPQ35wguGkQr4QDxxgyA8cGcuhOZr5PjSW0WnmHZ5lTDInQEbRzThZ8boVH0tEQdmKgC4xBpinaRdzCuMwSfeZG5PGVwh/+ozc6D+OISLGODfQDdL5cYrybt6L8wAHl/+d+QLHSEjXvcxznYcYA7m0I74WMh8xNyN3ZMdY4zAldJBxHJrXcCbjqEpbW3Huohek/jOumFcZH8zLIadzTdo4qlsIlCMCIpjlKDW1eQEEOE0S8oBHkoKXOrqIQ3qINJKy448vzwVCH8X0BwgkPcPCBsEj9Sl6CibtwSiPtyepnkLbSX2+DbyL99JPPMi+5NuWNHz8HkgfUYp+l4NWIAEsxtHL6JP+noscot+B7EDsMSyj/cunHo8FBh//p65oW6N1RdPBOAQjSZ4QF5wSEG7qpSBP9IJ20mavf0l/z+pDkp4lPZcmp9AzWfoHVvQvnzHEe4oh+7S2ZdXP/AD20bFZDD2ib1njCpmhM14nPO7xNqMn6CD/Quric0mWbhT78yje/vAw5hbIXVo743dyJumZH8NJ4y70XGiMpfU7Sy+Snk17T1wPk8Yy+sUPOkdfmQ8Lna+K3UfaHMc/X2xDbUrS9XzmoWK0I962rHktqS84aElnx4lEQZ44gYjSkylTE/Is9jhWfUJgYSIggrkw0de7SxoBDmfAOCQiUemFhRXvNxEE0j/xZudLNMoRQ5wMeMyJdJTD4Q6VKqdy1K261mbmSqKhpEnmetVTXcNA/fm/CJT7PETKMVF8IvV+ew39IguFSDPRZZxWKkJACCQjIIIp7RACAQRYYCBSpKnlsu+proNI+inpnaSKkRZGKlVdL6S7kjpNah5pbuzvS0r9KxUsKlFOpYJ9pbeDVHHSM0np1J61ytaGujAPsY0DG4A0YdY7fic1G+eqUmQrW7/V+9wQEMHMDSd9SwgIASEgBISAEBACQkAICAEhIAQyEBDBlIoIASEgBISAEBACQkAICAEhIASEQFEQEMEsCoyqRAgIASEgBISAEBACQkAICAEhIAREMKUDJYkAp8lxND3Hs3N9BEfK+0NlONae6y74nTu6KuGwmZIUkholBISAEBACQqACEcAO4Q5qrklibz6nLFM4eZyrnjj0CvuEE6FVhEAlIiCCWYlSL4M+c2/Y6NGj7V4sjr6fMWOGXS4NseT+Lw5c4e6tVq1a2cmmKkJACAgBISAEhIAQqGkEOPCHk8U5ZXbu3Ll2EBx313JVFXcgc6cx5JND8bg/NnpFUk23TfULgVJBQASzVCShdiyAwLhx4xwnuXKZ9rx584xQMnFzQXb0biruv9R9VFIeISAEhIAQEAJCoDYQILNqypQprkuXLva6rl27urZt27pp06a59ddf3/4PqeRHGVa1IRG9oxQREMEsRamoTQsgMHXqVLsugsn8zDPPdKussopr1qyZe++999zQoUNdw4YNhZgQEAJCQAgIASEgBGoVgbffftv17NnTfi699FL31VdfudatW9udmYMGDTJbRUUIVCICIpiVKPUy6jMpsf369XO9evVyK6+8sjvllFNc//79XYsWLdzw4cPdN998YykoKkJACAgBISAEhIAQqC0E5syZ43r06OE6dOhg+zA7derkOnbs6PbZZx83ceJEN2HCBHf11VcrillbAtF7SgoBEcySEoca4xHgkJ/x48c7LmyGXDZq1Mg+OuussyxttmXLlkYwSZ8ldXaxxRYTeEJACAgBISAEhIAQqHEESJMdMGCA6969u2vevLlt1bn88sstRfa4444TwaxxCegFpY6ACGapS6hC2zd27FjXrVs328vAKW2TJ092I0aMcD/99JNFLNdZZx03f/58m9A9+axQqNRtISAEhIAQEAJCoJYQ4NDB9u3buz322MM1adLETZo0yfXp08fsEhze9evXd999953ZKpyAryIEKhEBEcxKlHqZ9/mff/5xv//+u53QpiIEhIAQEAJCQAgIgVJAgOyr3377zdJiF1lkkVJoktogBBYKAiKYCwV2vVQICAEhIASEgBAQAkJACAgBIVD3EBDBrHsyVY+EgBAQAkJACAgBISAEhIAQEAILBQERzIUCu14qBISAEBACQkAICAEhIASEgBCoewiIYNY9mapHQkAICAEhIASEgBAQAkJACAiBhYKACOZCgV0vFQJCIAkBDnH65Zdf3LLLLpt4SMIff/zh/v7776LdL0Z9FI6aVxECQkAICAEhIASEgBAoHAERzMKx05NCQAjkgQCXUn/11Vdus802SySGf/31l7v55ptd06ZN3S677JJY+7Rp09zTTz/tevbsucB3OL3v119/DT636KKLuhVWWMHxb7xAaK+77jp35JFHltS1N/Tn3XffteZuvvnmuu81D33TV4WAEBACQkAICIGFg4AI5sLBXW8VAkVDABKy2GKLLRB9++9//+u6du3qRo8e7Vq0aFGtd3Hs+s8//+yWWWaZIDnLtXLIIxdTz5s3z+4vXXLJJf/1KPeJffrpp65jx45V0UveP3v2bLfccsu5Bg0a2DMhgsn3rr76avfQQw+5s846y22zzTZGZN955x3XqVMnd/zxx7tzzjnH1atXL9jkzz77zN1yyy12/yp9LYUC8R02bJj74IMPrG/0pxRKSL9Cekhbk/5eCv1QG4SAEBACQkAICIHiIyCCWXxMVaMQqFUEbr/9drfeeuu5nXbaqeq9kLQnnnjCHXjggXbpc3UKEcErrrjCde7c2a288srVqcq98MIL7vTTT3ejRo1ym2666QJ1ff/9965v377u/PPPd2ussUbVZz/88IM76aST3Mknn+xat26dSDD5HsQVgrj66qvb97788kt3yimnuO22287+HiK1/kUQVAjmKqus4g466KBq9bOYD0Om77jjjpIimCH9CukhOCT9vZgYqS4hIASEgBAQAkKgdBAQwSwdWaglQiBvBObPn+/OO+88d/jhhy9AMPOuKOWBjz76yF100UXummuuqTbB9GRx7733dieeeOICb4UQz5gxw11wwQUL7L187bXXXJcuXdyNN97o1l9//USCyff4OeaYY+w7RP/AhgJBziUqyfPDhw93V155ZU7fLybOSXWVIsGMtzVJD2tDP2tDBnqHEBACQkAICAEhkDsCIpi5Y6VvljACkImJEye6L774wg6H2X777d3GG2/siEphoLP/jwhZs2bNXMuWLS3Vk7RD0ilJOyT699JLLzkM4t12281ttNFG1lueJ8US8rP44otbiiZRNMgKqX+PPvqo/fvjjz86SFPjxo3diy++6KZOneo23HBDt/TSS9vzRMTWXnvtBRDkXaQavv/++2733Xe39lDPuuuua/sPfbTt448/ds8++6ylqZImevDBB9v7v/nmGzdixAg3cOBA+2HfIvsbeQ4sIIaHHHKI22CDDawfRA9py59//ml/A4cPP/wwFYNXX33V6uZ7vXr1cquuuqrbYostrB/08aeffnIckENE69BDD7W2ZxXaPHnyZDdy5EjbE+lxvvjii92WW25pUVcK/XvjjTfczJkzrT9EICGY4BpKkaVfiyyyiKXAenL59ddf295Kn1qb1TZ0hPTa3r17V+lA6JlPPvnE2kRZfvnl3V577WXkG5k++eST7ttvvzV9Q47oHO3yekF0lj5AZjnQaL/99nMNGzZMbBp9ve2229xRRx3leC+pxujgOuusU/UMxP2RRx6xg4+QxwEHHGCyihfkhUypA5z4+f333+1rYIS+ojcUdBkZ049WrVrZ+CAyvPPOO7vHH3+8Sr9WWmmloB5SR0g/iRBnjZ18MULO6BR9AQPGm+8/n7FfF6yJxjPGSJmm72Cx1lpr5awfWfqjz4WAEBACQkAICAHnRDClBWWPgCcTO+ywgzv66KPdc8895/r06WOHxcydO9eM8379+hnxOvvss12bNm1c+/btrd+QhCOOOMINHTrUDHiM6EsuucTddNNNlqaJgX399dcbSYEMERGDRJGuyf/9OyGB/E7kq1GjRpaqOXbsWHuOPXT77rtvVWQtCjjGO5E8DHeIHGR30KBBRpSpA0McYkVaKWmekDKICRE5vssBMLT/hhtuWCCCSb/pT//+/d2OO+7o7rnnHjOyqRvDmjTUXXfd1QzxLAzuuusuS9HkX58iC7YQCwgsZOWqq65ybdu2TSVlvt9vvvmm7YcE82233db+jOHPntETTjjBnAO+QBYuvPBCIwt87kvSIT98Tnvo5/Tp043g5EoueRa8ec+xxx6bGBF+++23Xffu3U3WEMXBgwebvNhfOmbMGPfee++ZLrDXlPRcDiLCgQHJJzrKXkp0AqfC+PHjjeCjY0kRVvqKXpNWDNH73//+ZxFddAICSxow6cunnnqq1Ykj4dprrzXdQ0bxgkOD/qFDOBnQKZ4ZMmSIW2qppdxll11mOrPHHntYX3g3+otjgRRifiDSXr/oW5Iehv4eH6/xsZMvRsgMjHEM4ZyA/DJ+0S8IM9H3M8880zVp0sSxz5bPevToYf9nHmjXrt2/Dosq+0lRHRACQkAICAEhsBAREMFciODr1cVBgCgghOLOO++0SBDRtqeeesoMRyI7fH7YYYcZSbn00kstwgEBJaqE8U60CvLEsxjERLAw0CGYEEkMV4gCxOX+++93a665pkVKqIPnIJSemPBdCB9/nzJlihntGLlJxT+HoY8hTyGCRJonRNeTw+bNm7utttrK2ss+xbvvvtv6k2TYE0GjPsgZhPi4444zEuKjg7QPIg5uRAiTMCCSGyKYkCSii0Q1iXQRCQIvv/cxTbK8lz2V/EDmkAPthQTQNx89po7Q/kv+nkQwkRFEDNIEESKq64s/LIho9KxZs4wgEhGOF3QEzLw8op8THQRTDlXie0TCiZzxdyLYYIKTAuLCZ/QPGYI/BSwfe+wxcwjwbvpBPVHyHm9P6DsQZ9KJIab33nuvRdJ9RBgs0R/0M0rWfb0+bRW9pX2QXMgmTgjkR53oPQ4Vr0ekLUdP9Y3qV74EE/yzxk4+GDGe6QPt3XPPPY0Uo0sQbHSSaCXEHEIMiQc3cOFKGrAgMyF0snBxZifVIgSEgBAQAkKg8hAQwaw8mde5HmOgY4SHjHSf4vrggw+a8UxUi+JP5Iwb71GCyfcgi0Sr4mSDd0FQMF4xWnkPESsimhivfE6kjrZBRvIhmN54xygmMsPvDzzwgNVPhIkIzH333WdELBeCSUoi/YBc+hRWokgc/gMJJ3UzSnKiGCQRzO+++87IKdEmiBJEBVKSdcopUVQidhxKNGHCBIuM0r4kgkm0lmgghApC5EvSKbKQJKKpEDhkQSE6R5okqaienFKfJ3n5EEwvG0gVRDNeSMN8/vnnjXQSMUPvuF7Efxe9eOaZZxL1L6QnIYJJPegw5NJHp9mHC1mCcBEZJzpNKnSo0C4i+2BAHTgZiEZz8BIE2es7/UWuEEJSfX2pDsHMZezkixH6jCMJ3SV1mOj/rbfeapHjV155xZw1kFAcOTgxcATh2FARAkJACAgBISAEio+ACGbxMVWNtYwAZAHjMUQwMZ65qoOURFIlIVKkxpE6CjGCDCSRKz7H0CbSFieYEDwiRj6SGO8ybSGSGiIh0e+GIpiQIaIt7Gkk5REDH6MYwgnZOOOMM6yvkDT2lvoU2U022cQiWdzlGCUA9JuIGqmcobsl00h2nGCSzkhhLx/7JdnvSsol13/QTh8hDakA5JKDeiCmpMT6KC2pmBAiUjyJiEaJDESIVGOIkN+TSuQpRDBJZyYFmqgxWFEgW0SjIU+eoPJsEsEkEunTh0N9od/gD3GLy5Z3gTEYERH0EUwi3uCDcwAymC95SiKY6B96QMQWXcuKlkdl8vnnnxv+6A6RP6Ls7OEkSk7E1Z/wm0T80whmVA+jDhD/d3DJGjv5YMR4IV2YFG10nwgm/SKCif6+9dZbpg/s0WV8oA+keEcdFrU8Zel1QkAICAEhIATqNAIimHVavJXRudCePogJkTGuSMDAhwz4/XxE3yBaGNMcJJNEMDlQhoNnSNOEMEBwIEKk4pIOedppp9neTr+PMBopy5dgRtMoIWLsGyNSSZ3R/Y/sLyOiSrso3PUI+WXfHEQSksWezigB2HrrrY24kQLsU1J9P0j9zYpg8k5IIX2ifgxz7quEGPq+8xl7OzHss8gl7fRpmpAbomMY/5Awno+SYGRDvUQxISXsnyUlN04wiUxD/M4991wjGUSniCqTKk37wQtiSkkjmBBf6gBD9CNUICdEy/w+VPpCJBdCik6wvxGZRMko0XNILgQnH/Lk2xtNiyYNGHmi3+zPJd0XfGgPUVMK+o/eJ/WBsQAmkEoIKns12RdLhBuS7PeD5kowIawhPQz9Hb3BaZM2dvLByDtdfFSfqDfOGTIMSDfHCcN4oo84dMCSzAPSZ3FAcU9sEk6VMYOql0JACAgBISC8b24TAAAgAElEQVQEiouACGZx8VRtCwEBiAQEg0M92D9JuhynmkI0Hn74YUsnhcRwAifRDEgSB5ZACDiUhSgkKXWkVJK2SSQIssKBM5BKyOWKK65oBAFiAckhgkXqHSQQwxySwT7E/8PeeUBbUWRtexsRFEXMYM6KgqIiZsWAOTvqmDCBARVBRIKAiSCKYELMGBAJZp0ZTMDgiDnhgAEzhjFgFsXwr6e+v1hNU90n3HPOPeHttVh67z2nu+qpXVX7rb2rmu9wGiyCD+cc0YRgCu31A5WPYHJQC2XHsSfCwh4yUm2JDrL/DdHCgTKkXiJAEb+kfHLwD6mSCAYcZiJPRG0QGIgQhBKih6gRrxnhHohShMX+++/vRBfRvDQG3BtRi9POKbQ450QUYemjeKRbInZCB+rAie9Tr+ieSPbiwQkBzUmelIML0esvBADROXjzGZ/2GhWY/tAaonDswfMpybQH7U/ZaDt/pQlMBBERTA7sSTrZlbZG7HKQEny5H8wR8tgDAof6knaKLVB/hDiHKmGjLIggeGhDykb6M4fOUMaQnXB/FkqwWWwPkcqhQnzHp2cjpCdMmODsBl7YHlFwxHnSBX+iwwhK7ADBST18tB6BjF3we2yI9qf9+H3cvugfcTuEB2I49PukvoMg5PO5MCKCSSo5fQHxyoIC7LEHhCNc+NtJJ53kFmzgQ/+mrdkbS73gpksEREAEREAERKAwBCQwC8NRdykDAux/I9pIKmJ0LyBOLk4xzriPYuVaXIQgB/sQcYseCIK45bUHiBrSRXO9oimyCIx8n8ErTChDpj2QSfXIVG7YeoaIFiJ9iG+ey8WrOpL2tMEfURY/JdW3l28XRAWpzJymG/0sz6Ddom2XdopsprqkCUxEl48gp+2d5Rmk07KYgSiMCrmk32cqV6a/J9m3/16mv8fvz+exN38IFf/vX12SqSxJf0+yw9Dv69p34mXgGSyGRG3R1xHbwX7jY0O+9dT3REAEREAEREAEkglIYMo6RKAeCSDU2DdIdCt0amk9Fq3kj0aIEtHklRg+9TapEPkITMTHG2+84d5pSuSaCC8RUVJNuRDBpOQSLY6eZFtyEHqgCIiACIiACIiACFQwAQnMCm48Fb2yCRBxIaWSfwga9qX5k04ru2b5l55UYfYzsleUSFQhBWamUpFayZ5cDkTSCaOZaOnvIiACIiACIiACIhAmIIEpyxABESgrAhzKwp5aXqHCazdCF3vseJ8m7/YsxMVeSfZs8mqPtH2LhXiW7iECIiACIiACIiAC1UxAArOaW1d1EwEREAEREAEREAEREAEREIESEpDALCFsPUoEREAEREAEREAEREAEREAEqpmABGY1t24F140TJmfNmuVSJXk3X+vWrd3Jpbx2gtdV+BM+OaCFV3Noz1wFN7aKLgIiIAIiIAIVRGD27Nk2depU935dXinGdg5eicSruvzWDk4Yb9WqlbZdVFC7qqiFIyCBWTiWulMBCfC+ybFjx7p3QPLaiGnTprmXyfPORN5nx+s2eF/hGWecYXvvvbcEZgHZ61YiIAIiIAIiIAJhArzHt3///u59xrwPmYP6rrzyShs1apR7/zYH1PGOaN6BzXuyta9fllSLBCQwa7HVK6DOrATOmTPHTjzxRPv222+tY8eO1q9fP2vZsqV7eTuDedOmTd3fNXhXQIOqiCIgAiIgAiJQBQTIrJo0aZJ16dLF1YZTzzmUbs899zSyr+655x6bOXOm9ezZM+O7qasAh6ogAkECEpgyjLInMHnyZBsxYoQNHz7cpZ+8+eab7n2JV111la266qplX34VUAREQAREQAREoPoIzJgxwwnJgQMH2iabbGKfffaZE55EOPlZlwjUKgEJzFpt+QqpN6+jGDBggPXu3dvtw+RCWC666KLWuXPn+XsxK6Q6KqYIiIAIiIAIiEAVEOCVWj169LAOHTpY+/bt3Vadhx56yJ566ikbPHiwNWjQoApqqSqIQH4EJDDz46ZvFZkAaSb333+/jRs3zonLtdZay5Zeemn77bffrFu3bnbwwQe7dBRdIiACIiACIiACIlBKAqTJDho0yLp37+4O8mnYsKHbrkMkk+07nTp1KmVx9CwRKDsCEphl1yQqEATGjx9vXbt2tUMOOcSd0vbEE0/YyJEj3YmyHPxz5JFHupPbdImACIiACIiACIhAqQhw6OBRRx1lu+++u62zzjo2ceJEd0YEP19yySW22WabOd9FlwjUMgEJzFpu/Qqt+9y5c91KoQ73qdAGVLFFQAREQAREoAoJkGXFteSSS1Zh7VQlEciegARm9qz0SREQAREQAREQAREQAREQAREQgRQCEpgyDxEQAREQAREQAREQAREQAREQgYIQkMAsCEbdRAREQAREQAREQAREQAREQAREQAJTNiACIiACIiACIiACIiACIiACIlAQAhKYBcGom4iACIiACIiACIiACIiACIiACEhgygZEQAREQAREQAREQAREQAREQAQKQkACsyAYdRMREAEREAEREAEREAEREAEREAEJTNmACIiACIiACIiACIiACIiACIhAQQhIYBYEo24iAiIgAiIgAiIgAiIgAiIgAiIggSkbEAEREAEREAEREAEREAEREAERKAgBCcyCYNRNREAEREAEREAEREAEREAEREAEJDBlAyIgAiIgAiIgAiIgAiIgAiIgAgUhIIFZEIy6iQiIgAiIgAiIgAiIgAiIgAiIgASmbEAEREAEREAEREAEREAEREAERKAgBCQwC4JRNxEBERABERABERABERABERABEZDAlA2IgAiIgAiIgAiIgAiIgAiIgAgUhIAEZkEw6iYiIAIiIAIiIAIiIAIiIAIiIAISmLIBERABERABERABERABERABERCBghCQwCwIRt1EBERABERABERABERABERABERAAlM2IAIiIAIiIAIiIAIiIAIiIAIiUBACEpgFwaibiIAIiIAIiIAIiIAIiIAIiIAISGDKBkRABERABERABERABERABERABApCQAKzIBh1k0IT+Ouvv2zWrFn27LPP2rrrrmutW7e2hg0b2i+//GIvv/yyffrpp7blllvaeuutZ4ssskihH6/7iYAIiIAIiIAIiECQwOzZs23q1Km2/PLLW9u2bW3ZZZe133//3V5//XV7++23bdNNN7XNNtvMFl10UREUgZokIIFZk81e/pV+9NFHbezYsdarVy+bMmWKTZs2zQYPHmwXX3yxbbTRRtauXTsbOHCgHX744XbggQeWf4VUQhEQAREQAREQgYon8Oqrr1r//v2tb9++9sknn9hNN91kI0aMsHvuuce+++47O/744+22226zVVdd1c4555yKr68qIAL5EJDAzIeavlN0AhMmTLA5c+bYiSeeaN9++6117NjRunXrZtdcc40bsNu0aWNXXHGFLb300nbaaafZYostVvQy6QEiIAIiIAIiIAK1TYDMqkmTJlmXLl0ciHPPPdcOOugge/zxx2277bZzC9/jx4+3559/3i699FJr0KBBbQNT7WuSgARmTTZ7ZVV68uTJbnVw+PDh9sUXX9jZZ59tP/74o+2888520UUXWePGjSurQiqtCIiACIiACIhAxROYMWOG9ezZ02VUkSbbuXNn+/jjj23jjTe2yy+/3Jo1a1bxdVQFRCAfAhKY+VDTd0pG4KWXXrIBAwZY7969bY011rAePXpYp06dbIsttrChQ4dao0aNlIJSstbQg0RABERABERABCDw4YcfOp+kQ4cObsG7T58+tuuuu9q+++5rY8aMsddee835L0sssYSAiUDNEZDArLkmr4wKc8jP/fffb+PGjXPicq211rLPPvvMpckSyeTgn/vuu88QoEQxF1988cqomEopAiIgAiIgAiJQ0QRIkx00aJB1797dWrVqZXPnznVbeRCcHPpDeuyNN97oFsKJbOoSgVojIIFZay1eIfVl/0LXrl3tkEMOcae0PfHEEy5NlhXBm2++2Z3Oxilu/fr1c9FMXSIgAiIgAiIgAiJQbAIcOnjUUUfZ7rvvbuuss45NnDjR+SJ//vmnXXbZZc4/eeutt1zq7G677aaT7ovdILp/WRKQwCzLZlGh0ggwiLNaSHqsLhEQAREQAREQAREoBwJkX/E6NV6rpleolUOLqAz1RUACs77I67kiIAIiIAIiIAIiIAIiIAIiUGUEJDCrrEFVHREQAREQAREQAREQAREQARGoLwISmPVFXs8VAREQAREQAREQAREQAREQgSojIIFZZQ2q6oiACIiACIiACIiACIiACIhAfRGQwKwv8nquCIiACIiACIiACIiACIiACFQZAQnMKmtQVUcEREAEREAEREAEREAEREAE6ouABGZ9kddzRUAEREAEREAEREAEREAERKDKCEhgVlmDqjoiIAIiIAIiIAIiIAIiIAIiUF8EJDDri7yeKwIiIAIiIAIiIAIiIAIiIAJVRkACs8oaVNURAREQAREQAREQAREQAREQgfoiIIFZX+T1XBEQAREQAREQAREQAREQARGoMgISmFXWoKqOCIiACIiACIiACIiACIiACNQXAQnM+iKv54qACIiACIiACIiACIiACIhAlRGQwKyyBlV1REAEREAEREAEREAEREAERKC+CEhg1hd5PVcEREAEREAEREAEREAEREAEqoyABGaVNaiqIwIiIAIiIAIiIAIiIAIiIAL1RUACs77I67kiIAIiIAIiIAIiIAIiIAIiUGUEJDCrrEFVHREQAREQAREQAREQAREQARGoLwISmPVFXs8VAREQAREQAREQAREQAREQgSojIIFZZQ2q6oiACIiACIiACIiACIiACIhAfRGQwKwv8nquCIiACIiACIiACIiACIiACFQZAQnMKmtQVUcEREAEREAEREAEREAEREAE6ouABGZ9kddzUwn89ddfNmvWLHv22Wdt3XXXtdatW1vDhg3t119/tZdeesn9rV27dta8eXORFAEREAEREAEREIGSEZg9e7ZNnTrVll9+eWvbtq0tu+yy9ueff9rrr79ub7zxhrVp08Y23HBDW2SRRUpWJj1IBMqJgARmObWGyjKfwKOPPmpjx461Xr162ZQpU2zatGk2ZMgQGzhwoK299tpu8L7sssvcvxYtWoicCIiACIiACIiACBSdwKuvvmr9+/e3vn372ieffGI33XSTjRw50saNG2dffvmlHXXUUTZgwAA7+eSTbffddy96efQAEShHAhKY5dgqKpNNmDDB5syZYyeeeKJ9++231rFjR/f/t912mw0fPtxWX311N6D/+OOP1q1bNxETAREQAREQAREQgaITILNq0qRJ1qVLF/esc88919q3b29jxoyxCy64wLbcckt7/PHHjYXywYMHW4MGDYpeJj1ABMqNgARmubWIyrMQgcmTJ9uIESPs0ksvdSuGxx13nG2//fbWs2dPa9KkiV1yySW22GKLiZwIiIAIiIAIiIAIlIzAjBkznC9y8cUX29133+229Bx//PE2bNgw42/XXXedNW7cuGTl0YNEoFwISGCWS0uoHEEC7Lck1aR3795uH+bHH39sN954o33zzTduP+Z6661n559/vgSm7EcEREAEREAERKBkBD788EPr0aOHdejQwUUwyboiy2rmzJm23HLLuQyrq666yp0foUsEao2ABGattXiF1JdDfu6//363pwFxudZaa7k0k4cfftiln7Cx/pxzznF7HHbZZZcKqZWKKQIiIAIiIAIiUOkESJMdNGiQde/e3Vq1amVLLbWUS5tt2rSpbbbZZtanTx/nqxx99NE66KfSG1vlz4uABGZe2PSlYhMYP368de3a1Q455BAnJp944gm79tprneB87bXXbPHFF3d/YzO99jcUuzV0fxEQAREQAREQAQhw6CC+Bwf4rLPOOjZx4kTr16+fvf322+78CEQmopM9mksvvbSgiUBNEpDArMlmr+xKz5071wlM/ukSAREQAREQAREQgXIg8Ntvv7liLLnkkuVQHJVBBOqNgARmvaHXg0VABERABERABERABERABESgughIYFZXe6o2IiACIiACIiACIiACIiACIlBvBCQw6w29HiwCCxL45Zdf3Gm4Sak1HHzEqXTs6Vh00UULgu/nn392hxMU6n4FKZSZFZNFudY5xO733393pyWn7eP56aef3D7kQqWMK8WrUFas+4iACJQrgWzGTeZc5iJOgV1kkUXKtSoqlwiUJQEJzLJsFhWqWgggDl555RVr3ry5rb766omT1DvvvGP33nuve2Fzkphgouvfv7+deuqptv76689HxCT4/fffG2IkdCE+lllmmeDfeE/Xv/71L+vUqVPRj1L/7rvv3CEIf/zxhztdL+lwprqw+PPPP43n8N/Q1ahRI/vggw+KXmfa4pNPPnHP4hAITkGOX3DgCPvddtvNttpqq4X+jgPEO9QOOOAA22STTRK7BO+H3WOPPaxt27YLfAZ7QUyHLhYUOEY/tLDAc6+55hp3+mGo3NXSN1UPERCB2iTACbC8Au20007LuDA3ZcoU43UkjIeFWsSrTeqqda0RkMCstRZXfUtOABGHKOTFy1tvvfVCz0cc8q7Ps846ywlRfyFO33rrLdtggw2c+EsSmLx7i9e1rLrqqnbMMcfYhhtu6ITDPffcY1dccYWNGjUq9VUujz/+uH311VfuVLxirtISfR0+fLh9/fXX7nj3UKQ2iQWiZ9asWbbpppu6ST6Jxfvvv2/HHnusO93voIMOsrXXXtsJb4QcR8jzjjLEWrHrzDPffPNN16Y8Oy4geT4nInNg1ZprrunE6GWXXTa//Vk0uPXWW22NNdawvfbaK9Em+ENIYPJ9nstrfc4++2zbZpttnA3xfjZs8YQTTrBu3bolOkyzZ892z+ckZ52CWPIhQw8UAREoEgHGNhbQevXqZcsuu6x7CuPlF198YSNGjLCNN97YiUl/8bc77rjDzSV6JVqRGkW3rUoCEphV2ayqVDkRQCief/75LmLEUeakwUav++67z72gGZEYvVhh5R2gOPrNmjVLFFV8jte4RAXD5MmT3XtChw4d6iJkacIRUXfxxRdb586d3SRarIvUywsuuMA22mgjFzENXUksHnroIePVNUT0GjdunMiCz1EfhDZ1xjlAaONQ3HTTTe79ZFylqHO8/aL1JcLKKjoClGgu4pIFAn8hlHktD+0SFXihe4YEJlFc7olA9PfFgYL7tttu636f9nofL3BXXHFFJ9R1iYAIiEClE2BcY6G3ZcuWbhGSi0ySN954w80JN998s7Vv397NH9ELUTpkyBA3f/PaNF0iIAKZCUhgZmakT4hAnQkgfBA5rISuttpq8+9HZI6V1DPOOMMJr+g1cuRIe/311+3KK690+ySTonbckwhZixYt3NeJmJ500klOvGT7kmeeRWQwLnLrXPHIDT799FNXLoRPUkpoiAUOwIUXXuiEZc+ePd0dQyz4HIyPPPLI+Yy90CZyGl99LnaduT8R6FC09sUXX3TRRBwb2o368F7XlVde2dXvlltucW0ed3TiNsFnQwITu+Ef0Vwu7IxFDq7LL788q6gk37/hhhucY6UoZiF7gu4lAiJQHwQ+++wzt82EOYjFs+jFGMwWlZ122mmhcZe5pW/fvtauXbv5wrQ+yq9nikAlEZDArKTWUlkrlgDiCrHABHbggQfOrwciA4efdEYinF4g8nlSW1dYYQUnPIi8keIY2oNJmiXRKCJ2Xlweeuih7lnZ7hnhxdE8j4gnzynGRfSNCGaPHj2MFWEm7YMPPti9lJorzsKvLOMUIBCZ3HfYYQfbYostXApwnAWr00SLEWZciEsidnwO0RmP4hazzj5aS+SZlGXqQHrvjjvuOL8cRDEffPBB17akQfuLfZPnnXeeE/teiNOuIZuAXUhgzps3zz2H9vfi8ssvv3QCfJVVVsmqeYmqk17bp0+fhRY/srqBPiQCIiACZUSA/ZQPPPBAcNEvTWBSBc5I4HwAsoqKuZWkjHCpKCJQJwISmHXCpy+LQHYEEEsXXXSRO4AGQenTE5nwmLh8lNLfLRTtS4pg+u/4FMjtttsudX9dqMRE2hBipGUiauMXAof7Z7oQL0kH0hB9Gzhw4Pw9ofz8zTffzI9KJrEgkkb0jc/7Q2cyscgmipupzpnqmvZ3v6CAqKS9aXdSlql/9ICm0D0Qggi7Sy65ZIHPJkWAkw754d7sBcW2SMeFX7biku96h+u4445zwl6XCIiACFQyAbJ9WNz0mTDRumQSmM8884zdeeedbjG4WIuwlcxWZReBOAEJTNmECJSAAFEkBCYiij2BnCzKdffdd9t7773nUkCjV2ivXZqoQqgRHVxiiSUWSoEkUjZ9+nR77LHH3GtOKEd8HygH77AHE5EZT9X1QuWHH35IPJ2VzxBVJI01FDX1ET0idZzcx0WaElFHX/ckFvH9l178hKK5/I0T/84880yX6pR2kE2mOtfFLHy0lkOFOD0YMYtovPrqqzNGA5OEb9KeziSBibgkKs2+IvbxRoU/f4M3/8Xhoh2ImsZTYRG566677kIpY3Vho++KgAiIQH0QSBvPMgnMYi5I1gcLPVMEik1AArPYhHX/mieAuOSwFk6QxdFnX5zfW5ckqkL795IEpk+BRAASrVpppZWcYOBZvL7CR/14FiebMsnmKjDr2ojx6BsRvVNOOcWIjvmU4RALv/+SOpHy668kFj6Ky75G9nMimEibZS9hhw4d5qchc580gUnaMZHlzz//PLXqpLfut99+C30m3n6IZFa/EXs+FTrpxkmOTNKezqRTZP0pwhyMRFSb6/nnnzcipBz8w6FH7K9kQQC2CFCirNFLArOulq/vi4AIlAsBCcxyaQmVoxYISGDWQiurjvVGAPHHHjZeE8FrQDjBjoNdSEVF/CBiXnvttQVEX/y0Vfbksa8QoRSP2iWlQLLnD0HTpUuX+a8DSROYRP2IYPFak9C7D5988knjYJpMFyeU7rrrrgt9LB594+fu3bs7EczBNqQcjR07diEWXoh27NjRiWX/0msEYJxF0kE2iOqpU6cudHJtpjpnqmvS3+Pt53/mlSNEVrlCr2jx93v33XddChf7TtnDyZVkE0SNQwIzdLgRYp0IKvtziTTzGZiSrk30m3Yniu0XH/wzac/ovuF8ueh7IiACIlCfBNiiwL710CnmmSKYzFks4PIqk0yLhPVZRz1bBMqFgARmubSEylF1BKLi0p/mSgSJE2NJXSTKxkEzpFGyr6NRo0aOAZE1opwciU56IpEo0kpJdY2KKsQlkTmEYzQFEiHKYT3cPyoM0gRm6LChQjZIPPpGfYmkMdE/9dRTLrr43HPPLcSCaB4imcNpEEgIRU6ijQtMWPMuUcRkdK8hUV0E/vHHH7/QybXFqnM8WouQpZ7sxWRxYfvtt5+fIh1izOE6nABMuXknW5pNIA7jApP9lghZFgy83RHRfvrpp937P0mRjgpc9rjCbvDgwQssLsQPG4Ixr4pp3bq1bb755oU0D91LBERABIpOgAVd9uczt8YP6skkMNMOCCp6wfUAEahAAhKYFdhoKnL5EyD6gyPPi5yj+wBx0okStWnTxolGIo1Ej3iVhY9WMdFxUh2RI8QKp8hyOEs8LXTMmDFGZO+II45wJ5Vy8VxEBP+N7vXkb2kCk+8gQELps3WljRiEAcLEvwaFsn/00UfWpEkT22effYzoHnWNs0CEwoJTYBGbJ5xwgov8RlmwnxVBTfSVKLHniLgkNZVDdXjtR/z9ZcWqM4sGODC33367e10KdWCf6Z577ulEMu2VdgqhTwvm/aV8hyvJJvhbVGByyiFpxyxWEJ300Uii5I888ogrExFMf/F5UmVZ9Ii/AzXeHrQXQp2Fi/ihVHW1EX1fBERABIpNgMU0tgwwV5DF4S9EJ+M2WSOMg6eeeqo73TuazcPCJVfSO5yLXXbdXwQqjYAEZqW1mMpbMQQQk0SY4ofeIBYQgIhPopLsz9x5550XeL8Wv0cgMQmSBulFRtLBNtlASRKYCJpQGbK5Z7afibMgosaBQ6TGej5J5SBSC7NllllmvjDLdIpspnIVs86Ulyhy9MAc2pt/1CGbi5RkVsx595oXiSGbiAvMbO7tP4Ng5+AnIsKIYJ6HgPfPC5WBqCYnMfI5naSYC219VgREoL4JMA/xmqzTTz99/nujsylTvt/L5t76jAhUKwEJzGptWdWrYgiwqkpEj6iXf31JqPD5iirEziuvvGITJkww9vf5CKpfwX3//fftxhtvdGKmvkVDsVl4ruVU51Bbf//9984eOHnWnzicZNBprylJ+g52gLDkwuaIZJK2TLScC5shmk00NHqqMNzYi0sUVpcIiIAIVBqBiRMnuq0UbL3I9n2WbG1hAY7D0OIH5FVa/VVeESgVAQnMUpHWc0QggQDRPATmiiuuOD8lspACMw080TbSSw844IDE91eWsuFKwaLc6pzEl7Sthx9+2Lp27Rp89Yv/Xj4CM1Obkj781VdfuZRj74QhOkmxPfjgg3N6n2amZ+nvIiACIlAqAoz/119/vduC0rJly4yPZbGPxTe2tOTyHuGMN9YHRKDKCUhgVnkDq3qVQYBJ78EHH7RWrVq5PYOhi72M7BEhesThP4W4SJFkn+CWW25ZiNsV5B7FZlGOdU4CR+SZfbr77rtvIlsOQOLgoK222qog/IlusmfzoIMOShW2BXmYbiICIiACJSZANhAHlrVv396dYp50zZs3z2X+8Jqn0OnqJS62HicCFUVAArOimkuFFQEREAEREAEREAEREAEREIHyJSCBWb5to5KJgAiIgAiIgAiIgAiIgAiIQEURkMCsqOZSYUVABERABERABERABERABESgfAlIYJZv29R0yXglw/Tp0+3ll1927zXcYYcd3Gsf+D370ngnH6/2WGGFFWqakyovAiIgAiIgAiJQOgIcRjdr1izjdDIYfOIAACAASURBVFlePYV/gi/C799++23no+y0007WvHnz0hVKTxKBMiMggVlmDaLi/B8B/7L6IUOG2HPPPeeEJi93f+CBB2zmzJlu8ObVGvw9/oJ4MRQBERABERABERCBYhDwr/vq3bu3zZkzx52ujT/C6084Ef7YY4+1YcOG2QUXXFCww9eKUQ/dUwSKSUACs5h0de+8CXCSKC835l2NkyZNstGjR1v//v3dv27durlXanB0eKNGjaxTp055P0dfFAEREAEREAEREIFsCZBJ9cMPP7isKt4hzDukWeweMWKEO5m2Xbt29tBDD7mFct4nrHdnZktWn6smAhKY1dSaVVYXIpUDBw60yZMnu3c1tmjRwnr16mW8loG02fvuu8+99F0DeJU1vKojAiIgAiIgAmVMgNdHDRo0yB555BE755xz7Oijj3bvyuzXr597v+YLL7zg3rd59dVXu4VyXSJQawQkMGutxSuwvrxwnpfNk27CgE2q7Oqrr2533323vfXWW25A1wphBTasiiwCIiACIiACFUzg888/d1lUZ511lo0aNcplWG2xxRb2zDPP2M0332zXXnuti3TqEoFaIyCBWWstXiH1vfzyy22JJZawc8891+1x6NKli3Xu3NluueUWl4LCi+cRnLvttpsdeOCBFVIrFVMEREAEREAERKCSCYwfP96dDXHppZe6auCL7L333i5qiZgkoskezAYNGriophbAK7m1VfZ8CUhg5ktO3ysqAfYusBLYtm1bd2Ls9ttv7wZq/h+h2aRJE5eGgvBU+klRm0I3FwEREAEREAER+P8E2Hd53nnn2corr+xOjl1xxRXt/PPPt3nz5jlxyR5Nfkd21SqrrCJuIlCTBCQwa7LZK6fSc+fOtcUXX9z98xeDN7/ngB9dIiACIiACIiACIlBqAr/99pt75JJLLjn/0QjOX375xRo2bGiLLLJIqYuk54lA2RCQwCybplBBREAEREAEREAEREAEREAERKCyCUhgVnb7qfQiIAIiIAIiIAIiIAIiIAIiUDYEJDDLpilUEBEQAREQAREQAREQAREQARGobAISmJXdfiq9CIiACIiACIiACIiACIiACJQNAQnMsmkKFUQEREAEREAEREAEREAEREAEKpuABGZlt59KLwIiIAIiIAIiIAIiIAIiIAJlQ0ACs2yaQgURAREQAREQAREQAREQAREQgcomIIFZ2e2n0ouACIiACIiACIiACIiACIhA2RCQwCybplBBREAEREAEREAEREAEREAERKCyCUhgVnb7qfQiIAIiIAIiIAIiIAIiIAIiUDYEJDDLpilUEBEQAREQAREQAREQAREQARGobAISmJXdfiq9CIiACIiACIiACIiACIiACJQNAQnMsmkKFUQEREAEREAEREAEREAEREAEKpuABGZlt59KLwIiIAIiIAIiIAIiIAIiIAJlQ0ACs2yaQgURAREQAREQAREQAREQAREQgcomIIFZ2e2n0ouACIiACIiACIiACIiACIhA2RCQwCybplBBREAEREAEREAEREAEREAERKCyCUhgVnb7qfQiIAIiIAIiIAIiIAIiIAIiUDYEJDDLpilUEBEQAREQAREQAREQAREQARGobAISmJXdfiq9CIiACIiACIiACIiACIiACJQNAQnMsmkKFUQEREAEREAEREAEREAEREAEKpuABGZlt59KLwIiIAIiIAIiIAIiIAIiIAJlQ0ACs2yaQgWJEvjzzz9t+vTp9vLLL1uzZs1shx12sKWXXtp95KeffrIpU6ZYu3btrEGDBgInAiIgAiIgAiIgAiUh8Ndff9msWbPs+eeft2WWWcb5JyussIJ79u+//25PPfWUtWnTxpo0aVKS8ughIlCOBCQwy7FVVCabNm2a9evXz4YMGWLPPfecE5pDhw61efPm2Z133mkTJkywu+66y4lPXSIgAiIgAiIgAiJQCgLvvvuude7c2Xr37m1z5syx22+/3W688Ua3CP7oo4/aoEGD7NZbb7WWLVuWojh6hgiUJQEJzLJsFhWKVUAilY0bN7ZJkybZ6NGjncD86quv7Nlnn7UxY8bYyJEjJTBlKiIgAiIgAiIgAiUjQIbVDz/84ATlO++8Y3379rVhw4bZ4osv7qKaV199tV155ZUSmCVrET2oHAlIYJZjq6hMjsDMmTNt4MCBNnnyZCcuDz30UPf7t956y3r16mXXXHONBKZsRQREQAREQAREoKQEPvvsMxepfOSRR+ycc85xEc1FF13Uvv76a+vYsaPLwFIEs6RNooeVGQEJzDJrEBVnYQIzZsywrl27OkG5/vrrS2DKSERABERABERABOqdwOeff26dOnWynj17Wtu2bSUw671FVIByISCBWS4toXIsQODyyy+3JZZYws4991y3x6FLly7WrVs3tyKoCKaMRQREQAREQAREoD4IjB8/3p0Ncemll7rHX3DBBbbPPvvYXnvtJYFZHw2iZ5YlAQnMsmwWFYpDfhCUrAh+9NFHtv3229tpp51mr732mt1///324IMP2kEHHWSnnHKKbbDBBgImAiIgAiIgAiIgAkUnwL7L8847z1ZeeWXjRNkVV1zRzj//fCcu7777bhs7dqztvvvudswxxzgfRpcI1CIBCcxabPUKqvPcuXPdxnn+6RIBERCBQhL45ZdfbLHFFrMll1wyeFucxx9//NEd5sH+qlyu3377zX086d653EufFQERKD8C6uPl1yYqUfkQkMAsn7ZQSUpA4LvvvrO3337bpd9uvvnmzrnUJQLVQgAxxBH6XLVq376P//HHH7blllsmviuXKMS9997r0vD9O3bjdoAA7d+/v5166qlu/7e/OEWS5/Df0NWoUSP3N/aNH3300bbWWmuVxMR4JnvCeEffmmuuWdTnctL3J598Yh988IFtttlm1rRp05I9uyQwy+wh2CLbQ1h0TbPrMiu2iiMCIlCjBCQwa7Tha7XaOIXDhw+3Tz/91K666ipr2LBhyVH4lzTzCpZVVlml5M+vzwfiAPP6GV5Ovcgii+RcFFaMEQ7Rdnv11Vftb3/7m2vP/fbbL+d7FuIL33//vTs5ECFxySWX1FvUCvu+6aabnMiEBwsoF154oX344YfuPW3LLrtsIapb0HvQpoUsIyKbPk66Gqc8hiKItNeAAQPsrLPOsubNm8+vD7aJONt0001d1kSSwHz//fft2GOPdWlwpOqvvfba7gXrMOe1SrfddpttsskmNnv2bPc+PA4pSxKxdbHfeH/iZ8rGqZYIW1L0inVRX7YsnHzyyXbdddfZdtttV7JnF6tOpbxvaCxLez62eM8997j0S9IwmT9C/SZTVL5YdaxLtL9YZdJ9RUAE6o+ABGb9sdeT64kAk/O///3vehOYiAD2jiJI9txzz3qiUD+P/fLLL+366693+1XyEfdTpkyxjz/+eAHH+ZtvvrGHHnrIOftrrLFGvVQMZ/sf//iHNWnSxHbccce8xHOhCh6176WWWsqmTp1q3377rTuEohxTzXFMC1lGHHcO3dhoo43c6Y6h67777nOHhyGOohd2xAEeCCYc+CSByecQqQg4FkqoA84/EUsEPhE9Ln6PwGSPFkI0dNXFfkP9iTITld1pp52KKjCpCyIeBgidHXbYwfEq1bML1V/q6z6hsSxTWZ555hm3gEUfJ2Ic6jd33HGHrbfeeq49Snn9/PPPxuF8LNqssMIKpXy0niUCIlCGBCQwy7BRVKTiEqhvgfn666+7U3GJKEXT7opb6/K4Oy+hvvPOO50jkqvAxFknQkTUt5iRmfIglX8p6tu+8y95Yb5JdsJJJ51kl112mW211VYL3ZQoJe/RPeOMM5wI9ReRcYQSwpJXDnCFBCafQ0geeeSRttpqq7nP8a5eooZETnfZZZcFnkl/v+GGG2zIkCGJUcx8ax7qT6UUeRKY+bVcvmNZVGCGRNyvv/7qFu/I6Ci1wCRy3rdvXxs2bJgEZn5moW+JQFURkMCsquasvcrg7L3xxhsuQsNFGhoOJBfRGwTczJkzXfoawoS0NRxwHEKc0DfffNPtlSK1slmzZvOdyn/+85/OuSRKsffee7sUuBdeeMF9b8MNNzT2WHFfohJEzdgbw8m3lGellVZyx5U3aNBggQb56quvbPr06fbSSy+5aBdpc5SP+0WvtOcQ/Xzsscfcc4jUHHDAAS7t8dFHHzX2lLVr186lR1Ludddd13beeWdXjnzKzt4qHFgiNDiSCMITTjjBRWX4PfWfN2+eO8WXaAn1gg9ON3XCsfZsYc9qO2mJsDv99NPdCXzsEySCw2o+n2UVnLKz543289cPP/zgUsNYve/QoYPtuuuuts4669iqq65qTz31lHsWjj17kzwLTu/jfkQ8iSC1b9/eXn75ZVdumNB2yy23XGqbx3sUDhx1pDzw596HH364+5lyUJ7DDjvMnXz88MMPO2Y4ei+++KLx3d12222+qIEjZXnyySfdnmAYEdHGhrG9kA2GejjcODIfW6Y+7IvDHhHjvAyc+3BADSmdpCZTDspKmxLFw0Z4/Y9PWcbGKDvsYMyePmz7uOOOc/flZ1iyl5nvEy2hPXx0lLrTnqSmYqf0BZxhyomDTD+gfpST+lLmaBmxj9DnaNtsLuyQCGaPHj1ciiplOPjgg13EhwvmLHDAh2f7MQRWCET6EG22xRZbOG7xPZi0Gwy9fWIPREr5HKIznvoNo7PPPtv69OmzgKClLL4tvP1is0k2Rn/2F2VO6k/YJVHENm3auL7o7Z8Itl/UycW+GAd4FqnHiG9Y+nTffAUmNsIYyMX45W0kzTb9GEZKc7yPYdtpdpNtff0zQmMYXJ9++unEfozd0Y/5R/+AUWjcJdPiP//5z0JjGen1vo+Q0o7d0C8ZW/0BU1GBST+N9hv2Zo4cOdIGDx7s/jHX8Q+79vOjHzNfeeUVt5eTjIv4Xu2kuQLuPD9UNlKleeZ7771nvXv3dnOg3ycamrP4e+hKsjXGV7IOQmMPqdk+Gsw4H7VzfIHHH3/cjdXYAH1i4403dracdL/oWMZ4x725SJun3WgXxpdy3G6Qzfioz4hAqQhIYJaKtJ5TNAJMHKza4sT269fPCU6iCSNGjHCTCU4BDhKfQVggMC+66CL3d5xJXnuCQ33ttde6MvI5Ji2iZEx4/Ez0AQeAqAgpdEQw+P6+++7rBCbf5XeIBL/3Dacy7mz6KAkTLE5g6MKBDT0HZ5z0I17XQrkReVdffbV7LhfpfggcJnocySuvvNI5F9wL5yuXsh9xxBHuPjjNyy+/vBNwEydOdK+OIRWQSZf7IyqYbJmUDzzwQBepof4htjhcCEScfr//FQeAVe/OnTs7McPfSDFEHMQjnN6ZRehEI5g4MGeeeaZzLPi9/xmBBB9Y04YIGtq9RYsW7vk4XdgLjlZSm7OwEL1uueUWx+PQQw91ixZXXHGFHXLIIU5QU3ccLV83HGgEBynBf//7353IvPjii139cGARJt5uEDqUARFB6nS25YEfDh3OHFwQ/IinKGPKgXDC7ukj/BdxyDNg4F8SjqjCeUL8s/iCjXFvFl6wPRYEYEVdSAHFPmBAebFJHOcZM2Y4u8DW6Av87B1eFld89B6mN998s3PaeG60jOxJTPpcNoMITvbAgQNt1KhRbtGBn1nE8FFJbJfDfShndBGDZ8KEz/tDeZJSZH05qB+s6JfseQztK/YRRdonFFWK22+SjUWjrf758f7E7/3z/ve//y1g/4gVxghsJlv7YjGAhTCivdtuu61rMzj5DIR8BCbMunfv7sZU+s3QoUPdOMV+2XHjxiXaJuNiqI95206yGxYKsq2vf0Z8DON9hz4yGOrHvDaLtmCMY/GGFOq0cdePVfGxDAF3++23u4U45irmMcTqUUcd5Zo8HsGM920EEWMOKd7e1uijjHOId/oFApg5kW0itEN8nE2afxif08rGuEJ2ih9nKO8XX3yROGcxjkavTLbG+B0ae7gPc4gf56N2TkYCC4mMA9g9cxULgvycdD8/ltHOzH+MBzBhWwv3o40R7vEF5GzGJn1GBGqJgARmLbV2FdeV1ci77rrLcM5wmnH2cAgQAkS+iLL4dDkmwH/961/z91lFJ22cFCZjPoOT6Z01Ik9M3PyeQzxwahBtTFqIIyY1Lxi5HxM5k218Es12/2X8OTQddWPFGicPQYJzx8o95W3VqtVCe5/8QSSIGpz/XMqOg4NjyWSLM8QES/SPaOXxxx/vnAYEJRf3ZWUXh33ChAmJbBE3cYcYHkQrmfBxHpi8iZYRyYkfzpIkMOMpgf5nRJffg8dz+T3/5eCbaBopZU9r82i3wfFEKCG8EJ8ISsQiwj6emoodELXi94g0nD8WHRC9fAdhhl1RRpxAbJgoASIu2/IQ/cSRxfZ9BD5UDr9vizagzDhPOK1ERrBb3jNLu2L/2DO2hqDhXkQAEMJEP30bsNCA6Iyyx3GjzyEaPXe/H3L11Vd3fRBxjbOOQMU+ubCpaB/k/0kfD30u0xDmn8c9sV0u+GC/OIfeXom0+J/9PeP7L71YC50iy9+I5LCwQYQJHmn7W+HP4kEotTtuv2k2Fq9/msCM2z/fpc7YTLb25Q+WYXxh/KRt4DF69Gjn0OcqMP2BTvRByo79PfHEEy7CRKYIfSvJNn3bRffPZ2M3REuzra9/Rnx+SOrHLLog2lmU8fvp/RjPHMT8ExrLk8YybIoMDBb44AsjFiUpP4sXcYEZ/zkkMKkTi5H0TQ6fQigi5Lfeemv3/6ErVOZMZQsJzLQ5K/5+yGxtLT72JNk54+kDDzwwf56nnvRxRDLlIlpMfwyNZfyeMQ97pD9yMU5us802C+3bzjQm6e8iUKsEJDBrteWrrN5MfieeeKJbBefgC6JDrNjiDCH0+BvpXZmcFAQcK+uIHsQOjimClYgmEyKTKKmIXqh4RwHnmcmHi+fyPZ+SGEUdipIkTfDR5/AZnkn0hf01rELjeBBxYoUWBz5+uIYvG+KN6E0uZWeCJVUKfjh0ROlYJWa1G6GNuPQpe4hs0g9JW8NxSXIAQwKTeiFqEMFEknHWeSbCKx4NylVgRg85gZ13sOM2gCOS1ubR9iEShpAmkoI9wRyhCJdMwi4qMLknHIkgxEUH98m2PNQLJzMaNchUDp9Si2OPg4nTRZoc4oOoF/WhXIhOxBkr9Sw2IArSBAUCgbrEozJeBLFoQV/EYSPlDQGIc4ftRB1lFm4QmKHPZRq24vsvvbNPmaILInGBmZRZkBTBJDKDiCYazn5Oxgr6PXZBCrdPvfblzUVgptlYLgIzyf5zsS+eR5vjqDMOEvFlkYAIMAsQafZAOiJ9y18wIeMD+yK6Fhf4fC7NNjON3Ul2Q5Qv2/6U6RmMYaF+HI0Y+gUDFouoY3zc9UxDfcWnzdMnWbR69tlnHT6fFZGvwPQLoRxAhugluo8oTorChcqcqWwhgZk2Z7EIFL/ytTU/hkbH+dDiC/xYFMJ+SadNO6CKuZboOgu6XNgt41Wp97ZmGvP0dxEoVwISmOXaMipXTgS8g4iDgtgiZZMoEyKPtEGiY/5Kc8BxuplQ/Ap9vBB8N+qcIvBwXhF9RIAyXdEoiZ/cQ69RiD+H+xIV5dk+ehp9VuhgD4Q29SayhDOcS9nZ68LeLUQzzgk8iGQhVBHfTLzs3QvxyVZgkrZMJI/UKEQw7YTAJ8LHCnP83YFRgYmYxellPxiOT1Rch1ikCUzaJK3No3Uket26dWsXzWPPKw4HjgfiJZOwizqmiFOcG9Ku4gIT5yfb8pC+hTDPVmCy54q2I/WbNEcfwcQZpi6IelJ6ETlE34miYNs+jS5NUCAe4n2BtiEtGVvkb7ybkTZHCPJ7Us1ou6jjzGIRznXoc5n6F/vg6Pec3EpEl58Ry/xMtIl6kNFAFNcvEnHPaGbBHnvs4SKzfJZocjyC6VNM+R4M/X5EFoSw6fjJtT6q6tPI43WI22uajcW/G3WieTYLXXCLLzZF7T8X+8LGsW8Y0Ee9g4698SxYJDnpROFYSPAXtsY/sh8QF3GByRieZpuIW9Lzk8aXJLvBDrLtT7kKTBZdyASIjoek5pPaygKcX9iLL2gkjWWMadgnWwxIMffty9jPmMFe62g2QloEk0wCxlMiqVw+y4fyIq5IgU+6QvPPmDFjUsuGXfkUWcYXLrZVJM1Z8WfXxdZCAjM0XyIaWSyjLoxvaQKTOrCYwvzMP8R5fZ8Qnmn8099FoJwISGCWU2uoLHUiQOoXTixRF8QeDgyRTKIhRBqyEZg4RDj9RFtYgecivQgHmYOA4hMvDjSCiEkUZxPRmCmSQSod6Uo4Peyvie/z805O3CkhdYzvIb58ahPiCHGAMxFNdeQeTKZEHZkkcehyKTurtDg7MKROOETci5/Zd4jTxvMQJIhsUjRxrDNFMBFEHDDBijyr6ESF+S/3ZsJP2/NG27D6DDPEDKlO/IxjWheBSTQqrc2jRonTQrqxtw2Y0p4+fTpNXEcFJoc7IbAQNt5uPEcigUQXkmwwWh5EDZ/FIfU2HmWMSIo6oXw3GjnxTLEPRB0iCPvCMY5H4fhumsBkMSPeF6gTAoWFHg7WoDxEULgoFzbKs6JlxClO+hyCkT18LDCETiGm7nD277/Ezui72CZ744gu4qSTKsjfiHpx8R1OdmY/sz9Ah72VcYGJoKJd4M6z/Hts4UgaJeNO/ORaBMd5553nUutCp9rGBWaajcUHyHh/Ip0dIZ0mMHGcs7X3eFSKRSYEO7bLhcOd62tKsC/SQP1eUz9eskiDLfsIeNw2sRsWANk/6CN63IMxh3Im2Q0CK9v65iowGbv9PmU/HpL6TVvTr0lDDYm10FiGvbH33Ec+/aIpiz0s5mE7LMalCUwWbmgP0suxTeY//yoe9rli/ywyEWmPb9+I2la8zPGobKhspCKT3cF3eS4LhMyPSXNWvC8UwtaiCynx+dKf3AsjfATGozTbZUwi44hMi3ze2VwnZ0ZfFoEqICCBWQWNqCr8HwEmUJxE0i1J30JwciAPq8veGfV7KnAQETU4+ggVxBSTO04ML1pHlHFiKs4P0Q5SbDmdlYkbJ5toD5O+f1ceIpboKRE1HB0mTy9Cou3DyinCEYeeSCupt/GL54WewwSJc8U+R/bJcR/KgmNP9A8HB7HEPj+iKjj7fA4Rl3RPHIdQ2REXTKw4JAgeHEKidkQlEA0cRc8BHUQ4OdV2//33d6xw/NLYMrmTUojD/9///tcJM5xKDhDBwULMUy+EY3xPG/VnlZyJnygTf+e/tDNtTln4Ht/nZwQX0RLqiEPBhTOILSAkEBW0OSdYIlpCbe6jU76NaBfK7aMv2A4r4ogY6u6P6idS56MmPJt25iAQos+UEXtCuOOE4vBhdzBGPGMbpA1nUx6YkEaHc0a74+SRrschPjyXvY6IKeybn6kr78nDcUIoINiwa56HvdLmLBYgXBBGtBeCmn7FXicOw4IhNodt8F1Yk2KLrWET1BHnle/xLKKU2A1tx73pdyxQYHcIMiJTPM+XEdHNZ+Ofo0+zLwr7ITIS38OFGKRfEmH2TjX9DSYwRnxxIBd14rAPRKjft0r7US/sEbug7/vTfH0Ek0UdxhIWWIgC+e8iFljoYSzxoinap0PP83+nz0Ttlz5MtkDIxryYjd6bskb7E32ISGbI/ukvCF1skYPQsrEvokrcH9FH2yLwWBSgrqSxk1INN3jDhM/7vkgf9+8DjZaZOtM3OGSF79GfaVvEGGVKsk0OGuJ59DfKxJiHnRDB9/2R8T5kN9n2p6T5gTZJ6sdEZVkUgCu2jo2yAAIf6pI0lsfHMhbN6AP8nj2X2C12gFij7yHAEdN8xh9WRn/y/YbvE1FlHEIAEslmDIQrlxdYjO3x979G2yc0VzD2p5WNtmH+Y0whY4aTmsl0od8lzVnx8T1bW4uPPfFx3ts54wN9ixRp5hi2fDAuMpaxxYQ+mzaWsXhAJJo+xveY6xmn6aP19b5l+XoiUEkEJDArqbVU1owEcIpxWJn0OTiFf9GTIjPe4P9/gMmY12UwYTO5ZnORCkeEg4ko7cAPVk592k02941/hokcJ5x6RV874KMWTII42zgS/nj7TM+Jl92z4/s40NQpnsqLcMv1OZSDe3tO/Mw9uDfPidYpqcw8Fwcq23bJVHf/92zaHPtCGNKGXBxVX9fV7SSO2ZTHlx2m8EMUwSYTnyRbRZCRHo1Ype0pA04yDi2LCgjnbK7Q/Wln+gX/RRwk2WemzyFw6JehvVDYFe3j+x/l95FT/zvYIIJYIEIERxnSFtiVb9NMp8hmwwIn12cTUO5MV642Fu1P2fZ3LziyGeNyscNMdYv+PckGM42j0fEPnrQR/RDhmmZfxaqHr1M+42FoLIv25dD2iWwYY/OwiUb5qT8LINh80uE+me6dqWy0jR+HonNgaM4KPasYbZTts6PloV3ISGB7AIufft5C0LMYSaQ037bJxFh/F4FqISCBWS0tqXrUNAG/74cUx9BJlTUNR5XPmgCRGKJJPo2VLxKxJjJB1I/IVX1eiEOixkRriNDkeyGaEdNEitJeN1BXgYnowRklAhh6zUi+5df3RCAbAoh1//osIqpE88ieyGahI5v7V+tnGPOIlBMNj4pxMmyIZpP9kM/CdbXyUr1EIERAAlN2IQIVToDValLL+IcTy34j9ovqEoFcCbDfi/2ciDcifKRcs+8O55Sf6xqtzbU88c/zqhxSBzk5uS5lIVKCwOSwE/96iVDZ6iowYce+OdJH61LeunLT92uTAAsypOwihliEJL00lGpdm3TSa01aNWMEYx/p4fxM+jDpxUqRlcWIQGYCEpiZGekTIiACIiACVUaAdD/2xfKOx6TILOm67CllD6l/LU+2GNifikOKGE5Lmc/2fvqcCIiACIiACFQKAQnMSmkplVMEREAEREAEREAEREAEREAEypyABGaZN5CKJwIiIAIiPyvAgQAAIABJREFUIAIiIAIiIAIiIAKVQkACs1JaSuUUAREQAREQAREQAREQAREQgTInIIFZ5g2k4omACIiACIiACIiACIiACIhApRCQwKyUllI5RUAEREAEREAEREAEREAERKDMCUhglnkDqXgiIAIiIAIiIAIiIAIiIAIiUCkEJDArpaVUThEQAREQAREQAREQAREQAREocwISmGXeQLVavD///NOmT59uvFi9WbNmtsMOO9jSSy9tP/30kz3zzDM2Z84c23777W311VfXC8xr1UhUbxEQAREQAREoMYG//vrLZs2aZc8//7wts8wyzj9ZYYUV7Ndff7WXXnrJ/a1Nmza2wQYb2KKLLlri0ulxIlAeBCQwy6MdVIoYgWnTplm/fv1syJAh9txzzzmh2b9/f+vevbsdcMABtskmm1jPnj2tS5cutvvuu4ufCIiACIiACIiACBSdwLvvvmudO3e23r17u8Xu22+/3a699lobPny4W/TeZ5997PLLL7dtt93WTj755KKXRw8QgXIkIIFZjq2iMtnvv//uopWNGze2SZMm2ejRo61Xr15200032amnnmrrrruu3X333fbmm2/aJZdcYosttpioiYAIiIAIiIAIiEBRCZBh9cMPP7isqnfeecf69u1rgwYNsrvuusv2228/23rrrV2m1ciRI+26665zfowuEag1AhKYtdbiFVTfmTNn2sCBA23y5Mk2dOhQO/TQQ+eXHvHZo0cPlyZ79NFHK022gtpVRRUBERABERCBSibw2WefOVH5yCOP2DnnnOMimj4dlgXyK6+80lWvW7dutvjii1dyVVV2EciLgARmXtj0pVISmDFjhnXt2tWuueYaW3/99e2XX36xK664wolKBu+GDRuWsjh6lgiIgAiIgAiIgAjY559/bp06dXJbdtq2beuyr0aNGmWvvPKKXXzxxda0aVNREoGaJCCBWZPNXv6VZv/CEkssYeeee67b48BeS8TkaqutZueff74byI866ihbcsklJTDLvzlVQhEQAREQARGoCgLjx493Z0Nceumlrj4XXHCB23fJYT8DBgxwEcuzzjrL+Sak0eoSgVokIIFZi61eAXXmkB8EJULyo48+cqmwf/vb3+zss892gnOPPfYwIpvrrLOOOwxIezAroFFVxJwIkAbeoEGDxPQqVso5tbBQDgz3499SSy2VUzn1YREQARGoJQLsuzzvvPNs5ZVXNk6UXXHFFV2a7ODBg23q1Km2//7729dff20//vijO/ynUGN0LTFWXSufgARm5bdhVddg7ty5zsHOZw/Dd999Z2+//baLhG6++eYSoVVtKcWrHCnZH3zwgWFPW265pRN9SReHP5AyxTH1OB2cdpzP9eyzz7rj7k877bRE23/rrbfc6YUssERF4W+//eYOoAhd7BHiwIlQf0JccogWx+tvtdVW+RS7zt+J8ltzzTVtrbXWqvM9q/EGcMKBZXzj1MpK5VQOYzQsKQf/DV2NGjXKKkumWtqkGvoLfWPixIlO2HHKfK4CL26XCMWQL8FYy0UmlS4REIEFCUhgyiKqggCTOxEf3knF3kwuJgmODf/000/tqquuyspJqAoYRawEq7VMtkzY/kCD77//3jp27OicXE70retky6T9xx9/lE17ITAffPBBJ+Y4uZj3naUJzI8//tgd+MBpxwceeGDwo6xys0eHNKr4NXv2bLffmFOTl1122fl/5vdELDlBmStJYN53331u7w8r6rvuuqu7B6KXnzfaaCN3fH6Sw0Vb0lcQtqusskqqJRWi3eP9lp/ff/99V1YO7zrmmGOKaM31e+tQX8q2RHAis4PtAgcddFDZcMq178bHaDJRLrzwQvvwww/txhtvnG//9EH+VtexJcQXezv22GOdEIHl2muv7SL59ANOML/tttuyWiiqjzYpJpdsbbEQn8vVbtKeyWIgrzNjTsKW2GZz5JFH5lTMuF1SPvkSOSHUh0XAJDBlBFVB4Msvv7Trr7/eOVzRQ38QBP/+978lMAvUyj///LMTKAgjL7Rwxv7xj39YkyZNbMcdd6zzib5TpkwxRFo5iQuOnEc8ZxKYYMY55tAHOLVs2XIB8ohE3p1G1AmBQOTxiCOOsD333NN9DtExbNgw973o+11xcNjng0Dk3kkCk89ddtllbn+yj56y8EK/4N6kcGU6Mp+Vf8QrItkv1oTMpxDtHuq3OM04hTvttFNZ2UCButD824T6Ui7PKEdO+fTd6BhNf2Dx5dtvv3V72nyk/Y477rD11lvP7XEr9PXQQw8ZiyWMN9g7/eSee+5xizxE9DfbbLOsH1nqNikml6wrXYAP5mM3SY+999577emnn3ZzPqI/bZtBWtHjvoN8iQI0tG5RUwQkMGuquau3ss8//7zdeeedzqmXwCxeO7Pazzu/EEFpkbx8S4Bzh2NA9KxSBebjjz/uoi8333yzLbfccguhIKKOyHzttdfcoggpqT4azNH3/fv3dyKRFFt/8R2iLBwgwb7kJIHJ5ziA4swzz3QRH39cPim3vJMtU1SS+/ry8SwO1SrmFeq3pXbSi1m/tHvXtS+VG6d8+24mx52oPQsk7MEvtMAkUwIhSYTL2zqvxSKCTsRql112yck8StkmxeSSU6Xr+OF87SbpsZnsKdviSmBmS0qfE4EwAQlMWUZFE8BBYMUbZ5i9MqeffrrbeO/3XDJJ4DCcdNJJ9uabb7oVTV6E3KxZM1dvHIJ//vOf7r+sYu+9994uRSrtIvJExI6L9MO99trLiS0m/KeeesrtjeIgop133tlFolgVf+GFF1w5cGI23HBDe/311xcqC99nJZf3fyKSWTn34oOUnccee8yljhKlOuCAA1z0i3RInoUj9OKLL9qqq666wMp/tB7vvvuuPfzww44P+9vYUwKP9u3bu5+5+JloHVE47kv5iSQhgBBERMDee+89J5BWWmkltyeR8lJvnn3YYYe5NLYQV+r+6KOPuhdTI5KI4BCpREgRrUAMjR071kUKO3To4NI7OcSJ1FvSnhAjsIQvfE444YTEZiIy9sQTTxh7eGFG6hvlhXFaGfziBE4P9cK2sCt+5iXa2UQwEcjw46AHWDVv3twxJhrzv//9z+6//36Xyk2KLHw33XRT92JuLtr/gQcecO9XgyN7KeEOMwQiB18RxcQ2+F18DyYMKSv7jr24pM1vueUW971sLpiRYkYUNM2hp1zRdqd+2M5XX33l2v+TTz5xkVlsJH6l9Vvsmwgmto/NRG3Et0+oP9C+SRdMsB/adN68ebbBBhs4uyZS+8UXX7ivIb6JLFMv2BGR53n0u7Q+w3eTyuPt6Mknn3RtwjNgQl8M9SWiLWl1Ixr9r3/9y/VN+hvRGmwrbTEmbeyBNdEe+sVuu+0230Z8udkHTLn5x3NIrfb3Yxyjb8CUaPt//vOfYN9NGxdhF3XkWWBhPGa8YUEFW8TuYcU/ovKMz9gWbYTNtWrVypV/+vTprh39mJGNrVNPvuv3MDNGkyHAIg+iMy2C7++fqU1C7cm8kc04xL1ZsKKd6FP0iY033tiNgXEujAmMpUlzGvWkfowp3I9+dfjhh89PuY/zSpsLktj674TGgKQ5LGnMT+vL2FzINjn4jz5BH8YXYMxL2p+ci10yDhRKuGZjl/qMCFQDAQnMamhF1cE5NqQfxvdaMilcdNFFNmLECGvXrp1z7nG4OdmNi5Xx7bbbzjloiBh+HjJkSKLIZALD+eYzOFhDhw41/8LlcePGOdHGPUjx8u/GwknHkbnhhhtc+UJlwbHkxcw4v6RCEt1gDx+/w+klJZV9cdQBR/nqq692K+8IFsq+7777Okf+1ltvdf+SnG0EKe8U5TM4lEzUnMzLXhUEMQIB0YJgp0ys5ONYIja8M0ikOCq0fN2Y1H1aUhLX5Zdf3kXXEJfUgXLyWYTWySef7Bwn6nPcccfNd5o9X5w+vo84J42TU/xCFw4W7ySjfuyBxEEj1Y1oIc/D0Ukrg99/hQNCW+NcU2fS5jIJTJw37s1iBQ4gDjippjg7PvJImXGGEaEsdkQvUt6wY8ofvbgXYsgLT/6WtAeTv0XT/GjrXA8boj+x1zNNuMTbHYFB2/BKIS4iuIjnNJEa6rc+CoRth2wEQZjUH7CP+OVZIN7pT4gS+hgLGNgHAos+gQjHee/Ro4db8PCLApn6TFp54MFYQ18lmo2twxUBjS3F+1LaveBB2WDGAhoiizEh017VpLGHVyz4yCCLU+zbpZ8g6hEi7DvmWYhKFhJIJSWyjk3zXyLl1IvxjPEHZvG+68eMpHExLjBx5Fm8I3ro+xp2jti77rrr5tsSfYQxAo4stiFsqA99jBPGfUZALlMjYzsLkdgWTLMRl5QtrU3S2pMypo1DiEvGZRbHWEDkZ+wWUcjPIS4+HT40p7HIQf849NBDnTjnXdKHHHJI4sJTprkgxJZnhMYA3l+d1Gdpu5DdJLVdmm1iq9kKQT6Xi11me99cbE6fFYFqJiCBWc2tW0N1SxOYrPjjnLD3LLqX7tVXX3UncDJxsMrpHVuESehQAFZ9mfBJPeR5OAhEyfg9kU9EA44aYoy/4fzwepXjjz9+vjhLKguryaeccooTfogtInA4tjhPOFys6vuUS0QYq/uUnUgMkzMHwiAQM13xvYQ+PemNN95wjjArz6yssy8QMUY9iTbxLByukFMcdxIRGklccejhghj2ewl5BhdsQwITIYb4xJnGiaXML7/8cmJ9KS8LCTj0OJs4EYg8nGEEhG/npDIQ6eaACBxnv4cy2z2Yfv/lwIEDXR3hiSPcp0+frNL7QsIutP8yTWDCB3tBpOaT5ufbk+grbZJ2RZ0unxqMo080hUUSLmw06UoTmEntgxBM6g9REe+fyQIFfRAH1x+6RLmxUwQnCyksHiBADz74YCeoiG76K1OfGTNmTLA8LIAg2BhPsHWcevo0EW1Ed6gvJdWNdqDO3ANmjEG5pGPyrPjYg03ye7I5ECssNCHoidbS31gU8XuDWZRhfEJ4IVD4HgfgYF8ITq5Q3+X3LDxlGhej++TjvENCyo9b9De2RcBl9OjRrp3TTnlOskPug9ij3ckSyObUcsYZFi/T2iTNVom8po2F2ArZDH7uouyIfBYAuS8LDnHhjcBLGntJfWeOIvuEKDDtwmICkfDQBZO0uSD0HcrH9oD4GEDfyjSHRRcVk9qJyH02tpnNuQu52qUEZibvQn8XgQUJSGDKIqqCQJrATHJemPCIRBIpxKnEaSHyyOpvyFH1DhTOYcjxZiWWly8jOknTYrIl0uA/G5+goo6ULwvpPfFURurGBM0eJKJpODZMtKxsN23a1IkhnIr4gTKhhg0JJcpF5BFHmYM0iGpSdhwP9u5x+chwNgITxyiJq3eqoge4ZBKYtAtRJiKYtCWr7uwD3WKLLRJtl5V8nCOcU9J/ibhwGiRtF3LMo2WgjpQ/2hbZCsz4/kvSuIiC8uxsXiUREpg4hkRWqEP09SFJEUy/hwxGsGJhALEHQ+5DBBx7IgUUkYUQjYtAGOQqMGkMnEtshUguCwI469hoPgIzyUbS+kNIzHqBgrj0J/BiH5QrmtJNNI++heiM7uPO1Ge8OI33T/oj96T9Q5HgUF9KqhsRK8aR6NiTq8DMJOK8wKSt4sLFPwtxTDkoOwsxXuymCcy6jItsPQgJTJ7H8xHBLATRnpyUnHRqc9okR5SRBYAWLVq4hTrmArIXyDghVT+0jzpa37Q2SbNVMlPih1lFx6HQnIYtIoQZm0Lt5Meu0JxGxg22Tb1YbOXZzB1RW49y8mnSSXNBiCl2EhoDEMlpc1i2EcyQLYRsMxuBmatdSmBWhauoSpSQgARmCWHrUcUjEJ2M2TeHUMKZTBN1CEGigqx8p+3f8qX26Y84sXGBiWNKuixptqyo+wgmDhlONnt8cESTnDwicjiiIYFJNAxnPxot8GVC9BKdQ3xls8cu5CyTlokAghVOAHticNrYL+a5UgacEsrn0/qoKxeiJ8oZhySJayZxF42C4Pyzgo/gZ7V+m222cY4k7eXTXkPOH9HfM844w4krIi5EMHGYiWBSVgRXmmPHveNtka3ARFzxfO948zPRaVb0sYno+ypDvQHOCB8f3eUziFSiDkS3iS4RMeE+IYGZlOY3atQoF1UkVY26kxLKz7QbqZBE2qIsKTcXn027ou3Os1mUICqCKCa6Q2pu2j1C/Zbvp7VPWn8IlZX9jmQV0D+TovyIDPoX+2IRxize+CtTn4FtqH/CAMeZyF8mgen7EqnfoXuFxp5iCUyio3FepLSTLs+YyoJEaAEi1HfJwCA1Pd9xMS4wSblmMY5+7Q+5IQKLKGS8yPVQKp9SSltHX9+DeGUeifbDuG1l0yZptpppLAx9l/GZvstiIHOOXwjwXBhjksZeIs6tW7d2+7/Zv828hMBMEuU8I20uCEV5mcdCYwB7adPmMC8w/ZhPJkForAz15ZBtZhKY+czXEpjF89905+okIIFZne1ac7VijxrOIY4xDh+plESM0gQmDgLOH/sNOTyBi+gOAiG+N84DJTWJyBj/ZT+LX+lmkmY13af5RJ0PJlzSynCMkgQmaZCkd3EPPhstC0KPSAjPJDLKhYhDvJLqlKvARIx6Ue2dHAQ5zyatz0cpmIQR0t98841zzBFnHHDEKjhciZTBOC4wcdaTuLKHNE08eG7sf2NfF+lgpOnh7FAW0t9wZInOIdpCe+6iq/yIbvYEsW+JqCRClfTitDKQUknkAub+VSGITl/vpNNzfdl5Fvbg0wpx4rgQcN7OkjooAh6h5lOS+Vw0nZP9w9gAhwLFBSZOI7YA42iaH2lxiGvvQJNGR3sjNrEjbIEIg68XkQvEIc5opohQtH8RuSYa4u2XdsAhju8njdY91G8R0WntQ7plUn+IRnj9c+ijCHSECPdlgYEMAA5tQkCw75n0cA6N4vd+j7Xft0o9kvoMzj7jTqg8iB3aCzuAPbYbfS79J96XYJ9UN1L6ET2UFUEV7SuZTlxOGwe9iPMRTMaUOC8i4KQmUg9sLyQwQ30XoXriiSfmPS5SNi/U6e+MhXCjLFzYMmMubcbeX9qW8Zv98Gxb8BHrUH9DXDL2IyajJyxTD9KHGY9D9hS9F2NyWpuk2SqiMBc792nB8CCbwQv6KBfGq6Sxl3GQv/sxiDZEJIa2g8SjgqG5ILSgyT1DYwBjeJJdE1klKhsd8/k59M7TUF8O2WYmgRlP585mvpbArDm3UhWuIwEJzDoC1NfLgwDONulNOIz//e9/nVjC4UZw4kAgSHCoESxExTiYAUd41qxZLnqDc8nkxb4MHKKkF9HzGVaIOWADJwfnk4kWp4v7MInj7BB1YrUVp5AJnQNFWMlPKwsHV+A44CwiSrk3Qoc9TqQ3TpgwwQkIVoKZIIkOsMKMGKC+CJtMh7lwT+5PlAbHAlGAAwwPngMbRA4CBzEJSxw69sMRFSStiPrxLFJpScXyhyv51y6Q2siezjjXv//97zZt2jR3mAjpaOyJw5Ghzjg6iFtSkzk8hHKyf5Lf026UFxY4jQh8VuHZJxo6iAMHE1Gz7bbbOocKcUh7UD/S2WjbtDIQMcV2EGXYBc8gossCAVyoR+hdkrQ37cArXKgfdUMUUw4Y4whn2h+G/SD2OIDDPwMWtBPCEUePdqdMUYGJg4Tt02acXuvT3mgTnG0EgxdXvsdyEBHMifTC1bPkXvweJy8t7RrhSv/y7U6kFrFKX0PMkSqHk54WWY/3W1J4cdgz2QjCNd4faJekvXMsktAuOLNEwjkZlkUo+jGRS1LPERl+0QlnHpGOY4xISOozPrU+1D8pDzaAKCMdmfEG28WRJguChZh4X+JzSfei7YliEw3C9ok8I3BYLEAQkX4eunw7xcce2oq+h71zLzjQ5ox/RMKIoPE3xhRELdEl9pNio4gaxiAYsfiErcKMsSPad6lrNuMiNsQYhCAkm4JxiLKxyEREFTuj/oh2+pY/dRnBjrBEvPB7LsZc0pX5TtJCoY9g0c8Qwf5UcdqfRRfGHL+ImDbDMR+ktQn9J9SesGRczWTnCGj24DOucHov2RjUlywHfxhZnAv1D81p8GA899k3zIUskIReXURbZpoLQlk/iDAWbuJjAP0uya5p37jdJLUbbUFfTrJNv1iAwORAJOaQ6OuefFvCLhe7pK6My95Omc8zjeXl4RmpFCJQfwQkMOuPvZ5cYAJMGqxK4+zkcoogkynONhMdwiWbi4ijf1bUqU36fTb35DNpZUHcIVRIHUraN5PpOT7djzRXyh26FxxxtHCeQ6vIlMP/Pe0wjHy4+vLjmOM40R6Uh3+0Kc+lfUPlitf9xx9/dPfglQDZnAgZ/36Utz9UJe1efB6boMz+eZSbukR/l9ZGfB9HG4fSO8x8nntwRds97RTZTHbAcxAUiC1EeLS/4KQhqHktRNJCS+j+CB/sgf8SFSRim00/zLff5tMf4Ej5si0b9cymz/C5tPIkPTepL2VzL2wRG8cmsukPmWwi9Pd8eEX7rr9nXcdF7kNd6YfRPoDAJGOF/lKfDr/nlNQm+diqZ5fpuyEuobGXVFIY8XmubMbFTHNB3GYyjQGZ7NqP+dnYaj62Gb9vIewym7LqMyJQiwQkMGux1VXnmiVA5Ie0MFaak1I9axZOmVScfXiIPJ/yl1SsfAUm4tK/WoKIEYd+EF3FHnBMidxygFI2pxKXCbKiFkN9pqh4c745KaJEUMmA4P8R19FTf3O+ob4gAiIgAiJQcAISmAVHqhuKQHkSID2VNB/Sh0hFZG9g0hH15VmD2igVUQPSqUnDSktRzUdgsupPKjnpeaR9kU6MkCRaSXSD9EcOAyEdOptXNVR7i6jPlF8LY7MITF4BRTSONHbZavm1k0okAiJQ2wQkMGu7/VV7ERCBMiSAEGQvKnvYOPQmdLEXl/2VnO6Z6XTabKrIAUi8K5H9tfmmYGfzHH1GBERABERABESguglIYFZ3+6p2IiACIiACIiACIiACIiACIlAyAhKYJUOtB4mACIiACIiACIiACIiACIhAdROQwKzu9lXtREAEREAEREAEREAEREAERKBkBCQwS4ZaDxIBERABERABERABERABERCB6iYggVnd7avaiYAIiIAIiIAIiIAIiIAIiEDJCEhglgy1HiQCIiACIiACIiACIiACIiAC1U1AArO621e1EwEREAEREAEREAEREAEREIGSEZDALBlqPUgEREAEREAEREAEREAEREAEqpuABGZ1t2/F1u7PP/+06dOn28svv2zNmjWzHXbYwZZeemn7+uuv7YUXXrDPP//cdtxxR1tvvfVskUUWqdh6quAiIAIiIAIiIAKVQ+Cvv/6yWbNm2fPPP2/LLLOM809WWGEF++mnn5x/wt+22mora9mypS266KKVUzGVVAQKSEACs4AwdavCEZg2bZr169fPhgwZYs8995wTmgMGDLA+ffpYixYtbOedd7aePXvaBRdc4AZ3XSIgAiIgAiIgAiJQbALvvvuude7c2Xr37m1z5syx22+/3W688Ua76aab7Pvvv7eTTz7ZLr/8cttll13smGOOKXZxdH8RKEsCEphl2Swq1O+//+5WAxs3bmyTJk2y0aNH29ChQ91q4GKLLWZEOLt162aHHnqo7bXXXgImAiIgAiIgAiIgAkUngP/xww8/uKyqd955x/r27WvDhg2zpk2b2h9//GFLLbWUDRo0yFZZZRU75ZRTlGVV9BbRA8qRgARmObaKyuQIzJw50wYOHGiTJ0924hIxOW/ePBs5cqSNGTPGmjdvbjfccIMtv/zyIiYCIiACIiACIiACJSHw2WefORH5yCOP2DnnnOMimiyAjxs3zm6++Wb79ddf7dZbb7V11123JOXRQ0Sg3AhIYJZbi6g8CxGYMWOGde3a1a655hpbf/313d+JcDK4E80kVVaXCIiACIiACIiACJSSAOdBdOrUyfkhbdu2dY9mj+bdd99tzz77rF155ZUuoqlLBGqNgARmrbV4hdSX/QtLLLGEnXvuuW6PQ5cuXexvf/ubjRo1yu1tWHvtte2+++6zl156yS666CJbfPHFK6RmKqYIiIAIiIAIiEClEhg/frw7G+LSSy91VeAsiJ122snuuece9/8c8MMBQOzLJPtq2WWXrdSqqtwikDcBCcy80emLxSTAIT/ssWRF8KOPPrLtt9/ejjvuOBs+fLi9+OKLtvnmm9v777/vNtlvscUWxSyK7i0CIiACIiACIiACjgD7Ls877zxbeeWVXbRyxRVXdFlWEyZMsLvuust23XVXdzBh9+7dbbfddtMeTNlNTRKQwKzJZq+cSs+dO9dFJ6MRSjbY8/tGjRpVTkUqpKS//PKLvfXWW47vlltuaQ0aNEgtOW1BihDHsq+55pq21lpr5VVTJmlO3yP1OXRRDo6DL/VFeagfixmbbLKJcySSrnKtQ6mZZfO8QtlNNs+q5c/wWqeJEye6w0h23313919d+RHIZSzI7wnl+a0ff/zRODWVi4VdtqVUykWbffLJJ/bBBx/YZpttljp+51On3377zX1tySWXnP915gHm0YYNG0pY5gNV36kaAhKYVdOUqkh9E2CyufDCC+3DDz90qTHZpMXgaHNaLuKpHN7nycRIms/YsWPdHhLe7RW/Xn31VZeufNVVV9k+++zjxBeHHBx99NF5H8lOGjRHu6+66qruHhtuuKE7MIGyXHHFFS41miPfS33hoLAH+NRTT3V7adJeiVOudSgmM5wpHFCES9r73uJ2zs+FsJti1i2fe7NI0rFjR7fQcskllyzgeCbdj3GDkydxSAt54VQTQaE8jEtsNzjyyCML+YiaulcuY0G5gWFcRxhGhVC2Zfzuu+/c6zcQmYz5hbbTbMvB57Idb/w9abPXXnvNzS3XXXedG7+j89d+++3nPlpu83AuTPRZEShXAhKY5doyKlfFEWDymzp1qn377bf2KZ/9AAAbbElEQVROeGWzL/TLL7+066+/3s4///x6nbijsJ955hnnHCcJzG+++cYeeughFxFZY4013Gotzit7UPJ95xd7aZ944gmXFu25cXowwpU9LPWZZkQUiHrhpKcJzHKuQ7E6088//+z2RJ911lnBxQj/3JCdF8JuilWvfO+LQ/uPf/zDmjRpYjvuuGNWi0ZTpkyxjz/+OO++k1TWe++9155++mknCnCgyQLIZkzKt+618L1sx4JyY3HHHXfYeuutl/c7o5kL/v3vf9e7wMx2vInyj7dZfP7is+U4D5ebDak8IpArAQnMXInp8yJQQAIcBHDnnXc6J70+V4ZzEZjx6hdCKOAAcTBCixYt3O2JGp500klOuBAZrc/obrZOZTnXoYAmu8CtiEL6d8CFot3+wyE7L4TdFKtepbovi1IIQN6Xl+/iTFJZy0UUlIplKZ6T7VhQirJk+wxel8ECJlknaQtkafcrF1vKdrxJE5ihepbjPJxt++pzIlCuBCQwy7VlVK6cCJBmSuSAd1ORbsrhQBtvvLETJhwSRJSA9CBS0fbaay/3/6TOEHFgVb9Vq1buvVXTp093z11nnXVcOg4RSVIAGzdubAcffLBLBeQFy5xgS0okaZscOkRqJ897/PHHXargscce68rBPZ966inDMeHzO++8s7Vs2dJFFLj3gAED3F7S008/3R0Y4Pe4sA+Sg44o70orreTKTASCtDcmQ+rFPRGlJ5xwQiqrr776an69/H5W9lj6erIq/MUXX8zn8Prrr7sIJifkvfHGG64ORBA32mij+fXhM9QdziGhQFrVY4895spPCuABBxzg6pF0UR7qR728uOS9p0RGc426wJYoLKnKMIc30VXahTSvhx9+2HHD2aLtovXz5YMt9oR9UG5EAKcVpzlohaoD5Xn00UfdQRLt2rVzZSb1kvepYT9weuGFF9z7YUklxn54Z+xBBx3kIspJ7Fmlpx/AhzbnnqT+cj9sinvwntkNNtjA8XrvvfdSWdF/Bg8e7D7HYVtwiu/bpf2T7By7oH3btGljq622movisceV6L9fbMG2/vnPfzobo7x77723O0E6dNHPaTMu0tPpM4he+jF1I8LMydT8a9++vbun7++8RoCy+/223AO21DHed7HRJP5ER+jvjAeHHXaYG2fgTnQe+4AH7QQrxhFS0elrHTp0cAeDMO6QXkuZQ21CubBt+jTlZ3/Znnvu6coevehDRDApP2MLfZf7hsZCGPl+wRiEnVE/+jzjUfwK2Rf84uMpZWNc4WL/G8+hHZ588knXBohqys6YmtTO9AXsHFbYCzZy+OGHu/E4ZMvx10HUx1gQ4oPNRG2NMentt9922S6Mb0QX2SvLeEXf47PYC5/bdttt56efp/WH0BxIf2K7Bv2Uf+wj93sR0+4FN05JffPNN2255ZZzdsacFEqR9fMhfYd+Rb2oB3XabrvtXDuF+nautkiZksYb5sXQXI3tRRcFtt56a9c//fy1zTbbBMcn2oQ+xoWdMhYwF9JefqzIdD5BTg6MPiwCVUhAArMKG7XWqsTEygotkxlRgP/85z/Wr18/u+WWW5wjzd65yy67zE0UOF5+skU8cDItTi4CiAkMUcWJtQhO0jXPOOMMN8Hz4mQmJR9pZLLlWfvuu69z7nihMv8QLJx069NL+S8TLuVjcvLvy/JCBedy9uzZC0zcOFTXXnute+8nZWZSZ//MEUcc4crev39/W3755V15cEo4zS7TBRNOubv99tvdu0Thg5PHfxHQRKGIGOJQ4sDi5JO6+/e//93V6eKLL3b7cBACOFBnnnmm+wwM4gITp5LI42mnneYEEo7y1Vdf7epDudMuvgsj2jKaLpupftG/U37qiXjHCSDNFsfnqKOOch9DhLAXLal+OET8jb2fq6++unMssBO/hydTWQpRh+h+TtocwYUds4CCLSMq+S/H5cN1xIgRzhZx2EPsuQepxrwMHBGDzdGe2OUDDzzgnEDuj2PFMfuIHYRQJlbYNxH4pHRqzypk595u/ve//zn7QHRRHpxq9kzF+zVOJH8fMmTIQiKTfs1+Q/6GM0hd/YvQeRfdgw8+6IQcYgYHkxRv+HE4FXsUaVsi6DjLvi/Qv5L6LgIwxJ/+cMMNNzixRb/l4v14iLUDDzzQLUDBHfuivt75xb58BJN7s/c41CYsWlEuXtvExbi06aabBhc+4lEnGCWNhYwzfB6GCBLSIRHplD26tzatb2M7PXr0cLY5cOBA57hjn3369HHjRnRcQ7TQlohZ+EfH72g7I0YZM1hsYrymT7LIgM3FbZlnx7NASj0WpPFhLmLc3GOPPdx/2VeO8GJ8gjXRObI16HeM1dSXOrEwwBzlI5F+noty8n0nNAciVBnvouNXWt/iXiwYMa9hlyw6Me/F56noOIgAZa5AvDLWUHbalbajP8X7dr62SL+IjzcIQXglzdXxqHN8/qIe8fGJPkjfwv7oz6S8I/rxKahPpnks0xyhv4tALRCQwKyFVq7yOhLtwXHiePBmzZq5iAp7j/bff38nMnDAEC1crILjQCMccNKGDRvmIl1MoEyKOFdMjP6AGYQmjieOCsJu9OjRCziGvXr1clElf8X3L+JoItAQN9wTRwEBe/zxx7uvxCc2Jn4cJ5xsPsvFPXHYqAsTKcINccckyFHo0ecnNbUXLERWDznkEOf84gAyYRJVwdlBmBBx4Xk4hTic8ERMn3322U4EEAmJC8r4z9yTqBMTNI4kEzzPRcz6F1GHykn0h7ZB+NIe0RMvEf9M8ERFEcREE5NOM6Q9sQkEOY4NjKkjzyeSkFY/7AL+lNPbTC5pcWl1oG2xL5xtotNEExBSoQhtKCqMAwpHxD77X2mfSZMmuQUNf6JyEnvEOs8m6owjCFvKQDSQMtD2CCAu7suCBH2KqF+aLRRCYOLIeta0FRf7XXHuaDOegZPtmSDWoofV+MO1sAe+Tz8jYsjvWRyiPxPFQ3xz4WCecsopzpnnkA/EjXfiicLwqgE+j72l9d0Qf8/P71ejP91///2uHyAsEKzYF4sCZDyEBCbCmPEh1CbUncUTFsJw5rEJLqLO8SsqMGFCPZPGQsYa2jw6xoX6aKa+7QUWdsrCAYyxNX/4EeWnrRlryQJp3ry5i9QltfOnn37q2gHBg60ynnI/bDJuy/TZ+CE2pR4LMvHxCyHwRpSxqOD7f2icYXEO4cT4jG0mcWLhITQHEkWnTeICM61vEfVk8cTPp3GbDm3l8GVnnKGf+b4a6tvYYb62GBpv/MF0meZqv4c+NLaGFsDoWyeeeKKbi8iyYKzF9oh66hIBEchMQAIzMyN9oswJMDkgGuJRlJDzFhd1iFGcSSJACAAmce9o832iOz4thsgDaWeILP6G48qEjxhMEpg+1QiHl8gRkROihEx2IYHpy0x6kZ/IWLlGTOKMkLqGE4gDi1BkNTXb94AiKln1RsQh/l555RX3/6xQM+niAHtBGz3kJ1eByXeJvrDnB7GIuEPgsjIfcoR5pl9RJ4KEo4QwpM5EhSmXf/0JbUzaFs9IEpg+JRLWpCoSweLy6V3xRYBo/fgczhiRHB9RylZgZqoDzjHMcZaxKaID2J63t2g3CzlBvhw41kSWQizS2FM+xCmChzQ87IgFBBY/KAPRJN8WTZs2dSme2FuaLRRCYEYPh4oKTO5NRJI0Xhw72hVuRGmiCxWeC1kBvl95lrRt3Ln2bBE3XsjiRCLcqC82g0OZqe8m2WI8cgh3FjwoC6/ywXm/7bbbXNQxNEb5MofahCg15cSW6SssNuHU015pApPoGfYcjZTGxx8Wq0aOHOkiXaSghq5s+jb9izZjvPSZGr5O0X7l75/WzkSjGQ+IIlEmhBnjLveL23LoILBSjwXZ8BkzZoyLsFPv6HgYGmc8N/o7ojypPxAZD82BMA71gTTmoXtl2oMZL3uSiKM8COZ8bTFpvMk0V0cPactWYDJvsZDJxTzJAh3bURS9LHOHUMUrGwISmGXTFCpIvgRwinCa4wITUYNDhdDxEUMcDiYN9kXhuBDRYjWVyBUrszjVRJjY/4YjgxOOQ8/kTVoTz0D8+Ugjf0dwhgQmaTU4Eog6HFgfwcSxxSlkLwfOpk89IqLI6jFOb7TM/t6IX1KqEJ48n2iqT7kjQpLpIrWOSCSTLXVA8BDN4Zm+3oUQmERbEe7RyFpa2XCcaAuEIG1Juh4XkRzSoYg0+8hENgITB469bSwacC+/Ok25cFLZW5Qkmvg7fIhw5SIws6kDkQSYs8JP1IZnEE1koSB+hZwgbJbPsweNKBAs4BwVVUnsifoSjcOWWVAgwkxEmu9ii9hpKBKeJsax+6jDh51zEfGPX9EIAXaO/dHP4qcPRwUmizkshPisgSQbQmjRN3HW4wKTvYUI6Gj9EFukJSKocdx9dJ80TBjT7+mbmfou6Xpx/pQx6ozDHYeaNiaaRwQTwUsEE060s3e26YMsaLEAhSMbahNEIAIYdkT3GMuIhPtshyijaDmwt0xjIdFq+lvaqygy9W3GV9JiSYcldZE+iENOWeP9ypc1rZ2JGrVu3drtZ2dMxlYZy9krGrdloofx9/CWeizIxIdxAuFNZJI9qYz/fi9fSGCyZ5W5gPGR7Iik/pA0B8YFJhFs+j5zUS73KqTAJIKfry2GxhvSizPN1bkITD8+MT7QTvgH9C/mXMZfXSIgAtkRkMDMjpM+VcYEiGjhkLGvicgDF9ErojM4yDiBCDwmcpxJJiNSuIio+c8yieAIkpaG6IyvlCLkWH33K5q8goCJMk1gcu/oSm3UEcZJxKHFGSOqhVNHGhT7i9gvFi0zEUxW8IkG4IDiRFMXHBIimKTL8XnSr3BSk06j9aKY1DWcC5xpnDXKQVTNRwQziYpMKbIIGXji8BG19YwR1nHxgcNF3eBNtBJnmYs642Bzqmw0wpdJYMajU6xCwwvnDAHF83F8kwQm+1N9GxOdhol3juEcOuQn1zpQP/bOkoqJQxqKPvl6RNOpiQrT3jioiKmQwExij4PO4UZ+/xD3x3bpN3Cnr+BEYfv0EdLjELGZIpj0C5xfyoKowMEPCUwc4Kidk+KNSEgTmAhWRDip4b5f4/Bht/79dX5YwtaIEvJfBI3vM4g6+n60fqS+kRbM7zn0g4v+Rxn5HfYWjyyG+i6OeiaBiSBE/PrMBxZ5WCAgEkU/RPzyd/YI++gkdcYGQ22CM80iCH2Wi76KXSCU41dUFCCYWVBIGwu5VyaBmalvYwMshFE+9uKRwYAoxK6oEwta0bEYO2PMI5Ifamd4kQ7u2586YbuM+XFbJmpK//VXfYwFaXwQyuPGjXN2zyIhXBiT/CnZ3uai2y6oL+MEtsn4ndQfSB8OzYGMuSxGMA8xfrHgRhvBNO1ePqvHn+od7b9pKbKZ0lBpG9Kb87XF0HiDCI/uywzN1ZkEZmh8YizzcyZjBlkHfj4rY3dIRROBsiEggVk2TaGC5EuAVXOiXwhMInRMCkT6WG0kWkMkDaeTSZVXSSBi2J/n974QKcM5wWHxjgyr5Uz0rLSSpkWKK44cDgypWDhqOExMxDiM3JP9PkxUiEBWpjnFkufhJCFOiRAQUeFFzzwHQctJejwHZ/6///2vux+peaTj8F9OrsWRxWknSklKHCdO4pThUCMcqAtpbdwH4ZK2zxEHnPoiKInkwIvDfbxw8nUgakQdSEdE8MIQR5iJmvKTnoaTxO9g4X+mHjgl7IHFMUKE83ecJ9ojvt+QCAOCnzrAmYu9czgJ/JcoUXRSzyQwsQX449AjEOELV5wq9gMhHnDykurHnhvEO4KDFWwEHmVA1HEQFILIp5J6e821Dtgq7UT7J52s651jop60ESmiOGV+fyiRUBxGuHpHFeFB/UPsETC0DXsSaW+EGu1C+7E/jr3I8KdN2efK/mWixthzGisEPLZNH8DRox+FUshI04vaOWUgUoDdYC8s7FBnbA4b4eAqbI8DlmCP84xopN60UXR/rl+QYNGEfW2IR8QSEVb6AosLCHnuRz/lAC0WYqIplQgWOBJxw958pCmp75LWi0iM82e/ILbjX6fAPkscargz/mDXjAPsmfUHKWGrlJdUcOqOeKbMoTah3RBljFUIUMYJFomiWRTwoBy0Han0pPdxb5gljYX0E8rN3jxEAlF2MhviV5J9UTcWKkjfpQ3pz7CkzclAYMzC1hGXZHYgQBm/sEsWSxhTQu1Mmei/PjLN/Wl/6hSy5ej4Uh9jQRIfygoPxnLGYMQmCzy0PdF05hlEOOMropD+gFBnvKOtfSptEifsKWkO9Aso9FXEJv2NhZVM9+LZjD3YBvML0XfaloWQ6AmqLL6woMucwhhPWzPPpfVttnXQD0PzcpotMh7GxxsWDNPmahZyKBvjAgs6zO1+vvLjeXx8Yh72dWSvMKz8gmO+foq+JwK1RkACs9ZavIrriyBjhZzV+vgqK2IF4YkTHjpUBbHF96InJuIs4HwTxULI5XtlejbOrC9b9Pnx7/E5/vEZJnXqEj3UAgFMWdNepeHv4Y/zD9U733rGv5fWHvk+I5PA9PelnjDCqY4f/JHts0lvxCmj7fl/7pXrK1Piz8Lh92mbiCWcSBYR4lc0SowzToojCwxR+0irR5w9P3MPWMAl1Ed4Zq7PoQzc27NO45Nk55naI5d+mNbX0urHM/g740b0nauZ+m6msvu/e1siAhl6pyvP9rYWvWe8zLQPjPkvi2e52IS/byHqVJe+ndQOoXZmfMLRhx8X/PhcJluOMqyPsSAfPtEUWQ6swR5C9pLWH9KeC0Pmh+jcmHavKDfKErLPbO0/6XP52GJovMlljEgqS9L45Pfy+8XnutZZ3xeBWiEggVkrLa16VjUBJv//184d7DgVRDEU/P+/RnfxNiiT1UhznBQSW3DKIOR0N/ft/n27fN9Sf9qPO726K5Z3KnoD7U7y7h/8n/4zkuLnv1Oq+2b8ORl6riq/OnF+3gneKdfzFrT4mWQiQOB3BJ431ney+e5Lwt/53fwq7wTulsCdlt7NibuhcqefPz09IUmAwGsBA9OfDAIfIHBvve5q0b0rfXVC8gEf8Ws+wp003HXB+3lXH++t1P9vDr8Gwwcl8AUCd5PhrtDe3/l7/nDPBt49dfgCkj/9iPeM4p4Q3NXju8b9PN/401B+cw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rwD/6l3q4ajTpDAAAAAElFTkSuQmCC"/>
          <p:cNvSpPr>
            <a:spLocks noChangeAspect="1" noChangeArrowheads="1"/>
          </p:cNvSpPr>
          <p:nvPr/>
        </p:nvSpPr>
        <p:spPr bwMode="auto">
          <a:xfrm>
            <a:off x="111209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11" descr="data:image/png;base64,iVBORw0KGgoAAAANSUhEUgAAA5gAAASnCAYAAACAQ9dLAAAgAElEQVR4XuydA7QkyfZ3Y2xbb2xbb+yZN7Zt27Zt235j27Zt29Pf2vG+6H9OdmbpVnVX3dq51qyee29lZMSOExHnF+dE1kB9+vTpE7wkIAEJSEACEpCABCQgAQlIQAI9JDCQArOHBL1dAhKQgAQkIAEJSEACEpCABCIBBaaG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pGC5GABCQgAQlIQAISkIAEJCABBaY2IAEJSEACEpCABCQgAQlIQAJNIaDAbArGfgv58ssvw6uvvhqmn376MNxww7XoKb2z2D///DM899xzYYwxxgjjjjtu72ykrZKABCQgAQlIQAIFBH777bfwzDPPhF9//TX+dZhhhgmTTDJJGHHEEcNAAw3U9sz69OkTPvzww/DWW29FX27KKafsp859+oTwyy8hDDVUCB3QpLZn3m4VVGC2qEceeuihsOWWW4bLL788TD755C16Su8s9uOPPw4bbLBBOPjgg8PMM8/cOxtpqyQgAQlIQAISkEABga+++iqsueaaYY455gjzzz9/+Omnn8L5558fJp100rDHHntEwdnKi43+k046Kbz00kvhiCOOCCONNFJdj7vvvvvCCSecEH056kobstcDD4Sw224hDD54CF99FcL++4ew3HL/JzRfey2EvfYKYa21Qlh22boe7YfbhIACs0Ud0b8E5oknnhhbsPXWW7eoJY0V+80334Rdd901bL755mHGGWesq5Cnnnoq7LnnnuGcc84JY489dl33+mEJSEACEpCABCTQyQSSwFx77bWj0OTCr9pwww3DeuutF5ZZZpmWNg8flmdNOOGE4aKLLgqjjDJKXc878MADw/jjjx/WWWedfu778ssQdtophF13DYHA5t13h7DLLiGcf34IU0/9v6gmf7v88hCOOSaE/9/8up7vhwc8AQVmi/qgksD8+++/w4svvhhefvnlMMUUU4TpppsuDDzwwIGUiGeffTa88847YZZZZgkTTzxxTIV47733ApMNu0CffPJJTBudYIIJYhmnnHJKbMEaa6wRRh555PDHH3/EtNxBBx00lkeKBWkVlPPEE0+Ev/76K+6I8fPrr78ePzvUUEPF37/wwgtxl4r/SFH96KOPwlRTTRWmmWaaWL+yi501ymbym3feeQOpEbfddltA/CJ8p5566jDttNOGQQYZ5B9F/PLLL7ENpFBkORD1vfPOO8Pxxx8fhh566Bb1kMVKQAISkIAEJCCB9iNQJDB/+OGHmBm32GKLhRVWWKGv/4QInGGGGcIQQwwRG8K9+JcczxphhBFiqip+Jn4hvtoXX3wR5pprrjDOOOMUNhxfDt+NzzzwwAMxklkmMJP/ly3zlVdeCccee2wMECy++OIxyJDqxgNJjf3ggxB4PG7hhx/iw4Zw6KEhzD13CNdfH8Ktt4bA6bLpp1dgtp911lYjBWZtnOr+VJnARMghnJ5++umw1lprhauuuiosvPDCYaGFFgrbbLNNFHOzzTZbTIWYaaaZwrbbbhsuu+yyGAncf//9w+CDDx5OPfXUcMEFF0TRlxWYww8/fNhpp51iOgMC9fHHHw/HHHNM2HnnncNuu+0WVlpppTDkkENG8UdZpFlsttlm8dmIWp5x9NFHhwcffDB+jt0nfmb3bLXVVitk8Nprr4Uddtgh7qZxzz333BOfdcMNN4RHHnkkljneeOMV5t+ffvrpcdJiAtxnn33CXnvtFZZccslYNyaj3XffvW7u3iABCUhAAhKQgAQ6mUASmCuuuGIUk2zIX3zxxeGxxx6LPiBCkc15fD2yvdikxxf77LPPwhZbbBGWX375gH/27rvvxkgkgYn99tsv+pgEDvAxjzzyyJhym70IEJx11lnxXqKPhx56aKnAfPPNN6OPh2851lhjBXw6oqs8A4HJRYpsXmDm++X++0M44IAQzjorhMEGC2HTTUPYb78QbrklhIkmUmB2qh0rMFvUc2UCk2gkAxBxSYTygw8+iBMGZw0RZyeffHLcdWJwIzjJYX/yySfD1VdfHc4+++xA9BPBt/fee4e55547kIbAxc9MDAzqb7/9NqaYcoYRkfj999/HyYhJhijihRdeGNZdd93wxhtvxPz6ww47LP7u+eefj+I0u9NE+exm8RnEbfZi52qrrbaKExQ7XeyuMTEhSq+88sr40VpE4s8//xyFNDn6CFV26JiwWp0C0qKut1gJSEACEpCABCTQMIEkMEcbbbQo2Lj4Fz8pf/4S4XnddddF/4usMHxFMsjw8diw5/f4pPiTiFAyw+644474fpB8CivRR4IS+JL4m4jSoggm/iY+Jv4bfiK+Jc9AkJ533nlRBCfftBIEzlqSHst5zFlnDeGww0IgELvDDiEccogCs2EDaoMbFZgt6oQygZkifptsskmM3HER+bvllluiQEtCjhfdICQPOuiguANFmgIDnsFcJjApi/J33HHHKNiIbhLBJH+eN5EtssgifVtLSgWTB5MNEwifY6JZcMEFo9DkXoQqqbJMaDybVNrslZ616aab9n1TLm1h0tpll13C0ksvXSoSEadEZu+9996Y9kt67vXXXx9GHXXUAJvjjjsupnR4SUACEpCABCQggW4iUJQim20/fiEiMr2pFd8JoUlAYKONNgrrr79+9Ac5DoXI5OjR3XffHTjTma6it7siEIlEEjjgmBVRSqKjRDuzL10korr99ttHf49/ufAdCYxw/xVXXFFVYD71VAi8RoQX/Iw/fghvvhkCyXJEMYcfPoT33guBU1JLLRXCnnviK3eTBXR+WxWYLerDMoHJ4CelABGFmGMXiCgmEwHRQ3Z+yIu//fbbYySQn5kUahWYpOAymSDeSGvdd999o3C79dZbo0hk5+u7776LZy4RuHyWs5hc7Dj9+OOPYeONN447U6To8vdPP/20UGCm9AjqiRhkMiIPn9TdVAbnAvLX77//HiOupM6SykGElrTac889N543ZYIjosqE6SUBCUhAAhKQgAS6iUAlgUlWGj4kwQY28jkydckll0SBSdSSTDgy5fDxeP8FWWkcmSKAQfBgzDHHjCm3BBFIbS278GOJTlJu0RlMIqX3339/FLpk3hEpffjhh2PEk6AFF75e0UVa7CWXhEAS3mij9fsJXvSDbp1nHlNkO9XuFZgt6jkG5hJLLBEPXqfIH99fhHhiUHP+kTOTiL3ZZ589Cixy4hF5CCvEGsKNF/IwuMsEJkKSdFgmCSKX5N2zi0TqKmXxgh0mEiKCN910U3w5EOct+RuiMNUT8UkKLZ8l+kjkEqGL8OVMaFEEk9dYn3nmmTEdg5z+999/P56l5KVCREOJmvJ72pF9xXUSwaR08FmitZNNNlmcFJkkeSYT4aOPPhoFMu33bbItMlSLlYAEJCABCUigrQhUEpj4UAg4NuLxMRGViEl8JQICq6++evy+THxPXv7IuzY4xoR/hRhEdJI1RoYcL+FpVGCSiYavRgYeabf4eUcddVSMfmaPb+XL52tJeDPsbbf98y8PPvi/l/xwKTDbyhwbqowCsyFszbmJwcnOEm/2ShdpqwizWt+eSgSUqCORyfSmV85VMtEgzrLnKRGECNdq359UVGalFlMu/5Eemy6EKjn5+XOb6e/1PqM5xC1FAhKQgAQkIAEJdD6BvA+ZzQ5DVOJPEpwgvZW0Vd7Jwe+4b9hhh43ps824inzAZpRrGZ1NQIHZ2f33j9pzhpMD2uTaL7vssvErQ7wkIAEJSEACEpCABHo3ATbuL7300ngsiiwyNv3vu+++8PXXX4fDDz+8anChd9Oxdf2bgAKzfxNv4fMQmKS2knpb7bsrW1gNi5aABCQgAQlIQAISGAAEPv/883jUiFRajk/xjQXZTLkBUCUf2YUEFJhd2Ok2WQISkIAEJCABCUhAAhKQQCsIKDBbQdUyJSABCUhAAhKQgAQkIAEJdCEBBWYXdrpNloAEJCABCUhAAhKQgAQk0AoCCsxWULVMCUhAAhKQgAQkIAEJSEACXUhAgdmFnW6TJSABCUhAAhKQgAQkIAEJtIKAArMVVC1TAhKQgAQkIAEJSEACEpBAFxJQYHZhp9tkCUhAAhKQgAQkIAEJSEACrSCgwGwFVcuUgAQkIAEJSEACEpCABCTQhQQUmF3Y6TZZAhKQgAQkIAEJSEACEpBAKwgoMFtB1TIlIAEJSEACEpCABCQgAQl0IQEFZhd2uk2WgAQkIAEJSEACEpCABCTQCgIKzFZQtUwJSEACEpCABCQgAQlIQAJdSECB2YWdbpMlIAEJSEACEpCABCQgAQm0goACsxVULVMCEpCABCQgAQlIQAISkEAXElBgdmGn22QJSEACEpCABCQgAQlIQAKtIKDAbAVVy5SABCQgAQlIQAISkIAEJNCFBBSYXdjpNlkCEpCABCQgAQlIQAISkEArCCgwW0HVMiUgAQlIQAISkIAEJCABCXQhAQVmF3a6TZaABCQgAQlIQAISkIAEJNAKAgrMVlC1TAlIQAISkIAEJCABCUhAAl1IQIHZhZ1ukyUgAQlIQAISkIAEJCABCbSCgAKzFVQtUwISkIAEJCABCUhAAhKQQBcSUGB2YafbZAlIQAISkIAEJCABCUhAAq0goMBsBVXLlIAEJCABCUhAAhKQgAQk0IUEFJhd2Ok2WQISkIAEJCABCUhAAhKQQCsIKDBbQdUyJSABCUhAAhKQgAQkIAEJdCEBBWYXdrpNloAEJCABCUhAAhKQgAQk0AoCCsxWULVMCUhAAhKQgAQkIAEJSEACXUhAgdmFnW6TJSABCUhAAhKQgAQkIAEJtIKAArMVVC1TAhKQgAQkIAEJSEACEpBAFxJQYHZhp9tkCUhAAhKQgAQkIAEJSEACrSCgwGwFVcuUgAQkIAEJSEACEpCABCTQhQQUmF3Y6TZZAhKQgAQkIAEJSEACEpBAKwgoMFtB1TIlIAEJSEACEpCABCQgAQl0IQEFZhd2uk2WgAQkIAEJSEACEpCABCTQCgIKzFZQtUwJSEACEpCABCQgAQlIQAJdSECB2YWdbpMlIAEJSEACEpCABCQgAQm0goACsxVULVMCEpCABCQgAQlIQAISkEAXElBgdmGn22QJSEACEpCABCQgAQlIQAKtIKDAbAVVy5SABCQgAQlIQAISkIAEJNCFBBSYXdjpNlkCEpCABCQgAQlIQAISkEArCCgwW0HVMiUgAQlIQAISkIAEJCABCXQhAQVmF3a6TZaABCQgAQlIQAISkIAEJNAKAgrMVlC1TAlIQAISkIAEJCABCUhAAl1IQIHZhZ1ukyUgAQlIQAISkIAEJCABCbSCgAKzFVQtUwISkIAEJCABCUhAAhKQQBcSUGB2YafbZAlIQAISkIAEJCABCUhAAq0goMBsBVXLlIAEJCABCUhAAhKQgAQk0IUEFJhd2Ok2WQISkIAEJCABCUhAAhKQQCsIKDBbQdUyJSABCUhAAhKQgAQkIAEJdCEBBWYXdrpNloAEJCABCUhAAhKQgAQk0AoCCsxWULVMCUhAAhKQgAQkIAEJSEACXUhAgdmFnW6TJSABCUhAAhKQgAQkIAEJtIKAArMVVC1TAhKQgAQkIAEJSEACEpBAFxJQYHZhp9tkCUhAAhKQgAQkIAEJSEACrSCgwGwFVcuUgAQkIAEJSEACEpCABCTQhQQUmF3Y6TZZAhKQgAQkIAEJSEACEpBAKwgoMFtB1TIlIAEJSEACEpCABCQgAQl0IQEFZhd2uk2WgAQkIAEJSEACEpCABCTQCgIKzFZQtUwJSEACEpCABCQgAQlIQAJdSECB2YWdbpMlIAEJSEACEpCABCQgAQm0goACsxVULVMCEpCABCQgAQlIQAISkEAXElBgdmGn22QJSEACEpCABCQgAQlIQAKtIKDAbAVVy5SABCQgAQlIQAISkIAEJNCFBBSYXdjpNlkCEpCABCQgAQlIQAISkEArCCgwW0HVMiUgAQlIQAISkIAEJCABCXQhAQVmF3a6TZaABCQgAQlIQAISkIAEJNAKAgrMVlC1TAlIQAISkIAEJCABCUhAAl1IQIHZhZ1ukyUgAQlIQAISkIAEJCABCbSCgAKzFVQtUwISkIAEJCABCUhAAhKQQBcSUGB2Yad3epN/+umncP/994cFF1wwDDHEEJ3eHOsvAQlIQAISkECHEXj77bfD559/HuaYY44Oq7nVlUDrCSgwW8/YJzSRwPfffx8uvPDCcPXVV4eLLroojD322E0s3aIkIAEJSEACEpBAOYE+ffqE9957Lxx44IFhjDHGiP8OMsggIpOABDIEFJiaQ0cRYMfwkUceCZdddlk4/fTTFZgd1XtWVgISkIAEJNDZBP7888/w3HPPhRtvvDH8/vvvCszO7k5r3yICCswWgbXY1hF47bXXwh577BFOPPFEBWaTMLNgfvjhh+Hdd98N00wzTRh11FHrLvnHH38Mb775Zrxv2mmnrWtHtyf31l3RNr/hl19+Cdj4r7/+GmacccZemwb+1Vdfhdtvvz0MM8wwYaGFFor/VruaYafVnuHfO4tA/7KJ/vWczqLfHrUlovjqq6+Gxx57LEw55ZRh1llnDQMPPHDfyv3999/h008/DW+99Vb417/+FcYff/zSitczL1188cXhpZdeUmC2hxlYizYjoMBssw6xOtUJNFNg4syT2jL44INXf3CbfYKd07333jum6pxxxhlh+OGHb7iGaUd2ww03DCeffHKYe+656y7ru+++C2eeeWYUmccee2wYaqihai6j1ntvuummsP3224crrrgizDDDDDWX30kfxCYvvfTS2EYcmFFGGaW/V7/V44KNjJ133jlssskm0Ybp01VXXbWfdmLjf/31V19baoadNgMmDi2bIoji5Mg2czyW1XFAPbcZzFpVRqtsQtv7Z4+1s+1df/314d577w2zzDJLXHvIcJpkkkn+ITDfeeedsO2224bVV189rLnmmuHZZ58Nq6yySvz8UkstFT9b67yUClZgtmpUW25vIKDA7A292GVtaKbAvOCCC8LEE0/ckKAa0NhZ8B988MHw7bffhiWWWCIMOuigPaoSO7csvDj8jQhMHs6C+8ADD9QtMGu994MPPgh33XVXWGaZZcLII4/co/a2880PPfRQ3BUfUAKz1ePi8ssvD/fcc0+0E6ILvKyryH55mRd9jl2mqxl22tO+//nnn8MRRxwRtt56674bAM0ej0V1HFDP7SmvVt/fCpvQ9v7Za+1qe2R67LjjjmGuueaK4pGXAA477LBhoIEG+kcD2DRjI2ueeeaJ88nXX38dbrjhhpg9Md5448XP1jovKTBbPaItvzcQUGD2hl7sojY8+uij4dprrw3sWC677LJho402CpNOOmlDBH777bewyy67xF3MRgVVQw9u05ua4aS1WmC2KbqmV2tACsz+MS5qsRMEGwKUl2i0m8AkGrLPPvuE4447rr9GmAfUc5tu4E0usBlzV7ZK2l6/HdSutpcXjmWmVcvnapmXKJ/oNi8avPnmmwNcVltttbDeeutFYeslAQn8j4ACU0voeAJPPPFEuO+++8Jkk00Whh566HgWA/HJriQpL0T5SGcbbrjhwnLLLRfT2r788sv4kqDDDz88/se5jXT2kIXo1ltvDfzLW2sXX3zxMMEEEwQcb57zww8/xAWGyMpKK60UJppookKGZc/m/muuuSZ88803Yb755gtPPvlkGHPMMWMUknTdxx9/PLbhjz/+iOKZHdfseZL0MF54RD3521prrRVwiiiXsyaLLbZYeP311+MziNDOP//8fSNE77//frjllltiMaTVLrrootFJzjpppBqRjvrGG2/EOnKmhbbDGk4ppYjoE+deOIcywggjxHOcRJhTimwZS55d7d48VLhRbxb0FVZYIZ6lSXXkNfHssNMnnB+FZVmKLs9FwGED1I86L7LIIvG8Y1F9YcMLHUjFI8o2/fTTR1t48cUXYxUnnHDCMProoxfaTJltjjPOOLEOpDfTR9NNN90/+rmawOT5qe18XQ9pydgqtjjvvPP2PbdZrw3Sz2effXY/44JocRmzIuNPZ6KeeuqpMNhgg8X/sEnG3iuvvBIjBTDdfPPNw+STT97PmSj6mhRhorg4btgvnDk7lex0hx12iNH7IhvHBtmMIr12tNFGizZe6SuNyj4PP8Yj0RCei02Rms2cwfjbc889Y/nYzkcfffSP8cg45CUg3MMGFuOcfltggQVi9P22226L0RbKm2222eIzkm0W2QW8ankuTi7PYd7DxonwMDfOPvvscU5pZMwUjcVqc02ltmCv9bKhDmX9lJ27GEvVxmulM3jaXr9z0oC2vUr2zPrDesO8vPDCC8d/WevzV1Zgsm7ffffd4fnnn4/rG+tH0bzEGlPretzxjpQNkECTCSgwmwzU4vo/AZzZgw8+OFx11VXxxT+nnnpqWHLJJaMwxAndYostonN11llnxQWF1DacPpwVzn1lzxzi8BHVnHPOOWPUBAeTn4888siYmjnSSCNFcYPYOOqoo8Lyyy8fHeT8hWNX7dmUTz1xTs8555zo2N95553xOz6PPvroKGZ222236FwjmIsuBNfxxx/fN5USsbTGGmtEEYgzSj0557bZZpvFVCAWUc6+0R6czmOOOSZ88skn4bDDDovCOZsiy7nILbfcMoo1fk9ZONQ4sKTRwoqfqf/aa68dnVfY4min1Mcyljjlle4tE4epfYceemh02lMdEZcnnHBCdPZ5Jk4m50mLLvoRO9huu+3in7GLqaaaKjr6ZfVFINFGUqyWXnrpKAQOOuigmJaFc7LrrrsW2gyObJFtIpbOO++8cMghh0Thw9kgBBg74VzVBCafQVjRRjYn6GuYYTf0J8/EoarXBrFDUsfy46KMWVnkn80IsgwQiIhKnDnS0agXP9cSKUiiAe5FEUzEdJGN8+yTTjopzgVEP7FFNm622WabftLm4Fj2+ZVXXjmWv99++8Vxj83wUqKddtop1p+vS8qnMOfHIz/D8pRTTonjEpHJWFxnnXWiuP7444/jv/Tb1FNPHfu9kl3U8lw2ehjX4447bkwZRGQzLtkk42c2IhjX9YyZonFUba6p1pZ62VTqV2w2O3cxBxWNV8YqIqRowy7bRm2v3zlpQNke604le2YDJZv6WuaB5COY+fWN+7Lz0pBDDhnPwtezHvd/78cnSqB9CSgw27dvrFkdBFgYOOSP2CKKyZVelsKO5swzzxydN5zFSy65JAqRIoGJI73vvvvGhQZxkBYlog44g0StEEY4a+zqjjXWWNHBz1/Vnp0cGN6GS8SJC2GA48m5Ls4YpgXv4Ycfjg4oC17+yguRVC5nUojKZRdVHGaEIc42jj9OFoKWaCxinGhQ1kkrSiniPi7KgRWCIft9pNkFmnqXsSTKWOneMoGZT4VLdUTkbrrpprFu2ToWmRBCh5ciIRAR4kREuYjsltU3vQyCyBLOOk4PZSDeiZSV3Ye4KLJNyiGSRJ9gi9QZIUA5RLJqEZhF/UNbiGYfcMABUfziIJXZf5ENwqFoXJQxK0pPT8IX4YQNcuHMkc6OwGGDphkCs8jGyVDYaqut4gYDTicXLNmQQBAiFLMXmyRln0f8I9ARhGyysJH19NNPx/Fa5mzn+42f99prr/h5vrMXtoFkRjMAACAASURBVNgpmyHUMW/P1eyilufypkzSd9ksSN8TTCQZXueee26cr2BTz5gpGkeV5hrmkWptqYcNmz+V+pUNn+zclVJcs+OVeZ/5tVIkO7WzmsDU9v7vxWNZm2+F7RFBrMWe09nKMrchP18WzZ/ZeYn1sN71uA6XxY9KoNcTUGD2+i7ujgaWvc0NR+G6666L4gmBxltOSc8j6ljkSFMO0b2NN944RlpwVLiXiCYRP4TeaaedFlNwcNIQGJXEUNmzqRf3IihwNLOOPeIypd3iAJNOt+KKKxa+6bZMYKYX9WQXUUQkThhRJ/6ev8rEW3bhzoo3/p/nZ6M42QWaFLoylnfccUfFe+sVmGV1LLJ+mCAOiWwRtUVA4DASUSmrL5EP0oARTUTI6RdSIOmrSjbDfUW2mVJIEW44/Hy3K1dKLW5UYKY+JO1r9913jwKmHhssE5hlzIpetFQ0rpIdkhqM7TVDYFaycdLCSfflIr0O3gjv/BmpxKvo84wVUpzZlOLFVWQr4OgidmoReqRW5/sRNkRSEZjMQfkxV80uankuafP56Gq2T2aaaaZ+Ij7VNmUqCcyifoBdtbbUw2aKKaaIc1dZv9LH+ReUlY3XWlbEagJT2ysWmK2wvSKbr2bPZfN+NtJZTWCy4cgGYT3rcS225Wck0C0EFJjd0tO9vJ0sQpyJygonzg8i4nAQcbhxaEgN47M4Kuxup1RAUiTTeUZSJlOUM4uNCCnOGU4qZSNKKD9FG7OfrfbsFDmhbinFlnNJpEiSDpSimtW6rR6BST1pP1GnZghMzrDywqUygYl4KmNZ7d5WCkyiUIg6os9Epffff/94BpdoT1l9k1AhhZbUQ+qH6KcMNiwq3Vdkm7xGnzOGiFXSOHHwSesj0sbmBeeKqr1FtshB+uKLL2IqJmeMOJtZyf6LbDAvMNO4wEaLmKUoYdZOi+yYdEzSgNk4QfjWKzBhjVAmQkm9yyLtpJyTGknEmehDtYtoa9nn2UDgTC9ClWcyJ7AxwibVf//7374ijjR6rpQlke23ekQUGz/V7AJbS+Kx7LlkJeTtkTPd2AWpukS08ymFrRCY1dqSt/FK4hs7rNSvRS/5SS+rYlyzWZjGazWb4O9Zgant/W9OGlC2VzS/VrPnZghM5uN61+NabMvPSKBbCCgwu6Wne3k7i5z4/M4nziHnDxEUXDiOOKqkSuLkc8aHc4qk8pEex4s3uEjRwXHnDBZ/T7+nfM5JFn1/X7Vn//vf/44pX1mBiUNE+i0OEQ4gqZI4wKSgklZX9F2d9QhM2so5T1Iz+Zd0QZ5JRJYXqZD2mXXcs69/5/dJkCASEKjZCAHnx7gQjs8880yMxH322WelLEkxTtHAontbKTDpG8onVZMLhpyzIX2zrO/TS40QzYhMzvWSykwf4ehXui9vm/loHqmx8OQcGRsLCBXO8NYqMEmFTWKKdhBlQwRht9lIVt7+i2wQHoju/Lgg+l/EDLGYv4rsmNRdzouSXswLpGoRmESX2RDhbCrCkbOJ/Jw/K5wV2ogoooNsNvEs0iGzNs75xOxFlK3s8wg+RC19QzmIDtgyX3CWkmwG2sG8QTp9TwVmiiymKG+RXRBVqfZc+OTtkWwCBB/jk76sJDBhgkhl/Ff6+qNKGQ+MLZ5RqS15G68kMLHxSv2an7tSH5PGjzBl3ufMNeOVdGHOoiMcy+YZba/fOal/2F6Rm1I0v1az52YITI6Q1Lse93I3y+ZJoC4CCsy6cPnhdiTAWUicPhweooo46ey4EkXkjCMOBumt6QU6fAEzgoEX/yCEcOSIRCF0cH75AmYc9HXXXTc6p5S//vrrx8++/PLLfaN/OLyc0UKc5q9Kz+Y8Jw4wQheRRbSJCBoXIoOvPqC+CGBeg/6f//yn8KtYiMDiMOIEc56RNFHeTMmiiKONaCSaxHm8aaedNgpaUs2IbvCCDhx+xBXRKdqOeOJefo9gwWnmTY8IUs6RkcbJ9yNyZhOuOOCIGJxs0v5wQHhhEm+vpT6IAhy5Ipack6W8Svfmz0rh9GXrSD3pK9pH/RF8iA2ejfDnZSykNnPmNHvxTEQ7YgExT7os7YVDWd8TAeHinCzp09ybNhr4fdl98M/bJhFw+oydeVKk4YZdIVQ4F0ek+corr4yfwUZIba70VkSEPPypI044/UxqbqM2iLOeHxc4/2XMiuYE7JhoLPyxbV66g0OP7bMxgd2SdspLrHjpCmdy8xdCB0bYKJ+hTxnbyQbKbJyxQ59yLo+IJ5kJiL9sf2WfldJ/859HjJI+zTiiDxgH9B3nZj///PMoWhi7RFOwCV6ekx2PnO/lzCORT2wSFrz4iBdq0W5e3MUYYMwh6DfYYIO4iVVmF2xqUMdqz2XcwRgG1J9ILHVnY4S3HSO6Ko0ZWLHxxefyX1ifuGXHYlE/sBHApkI1G6+VDWOdObqoX7GvormLurJBh7Ck7WkjC1tk/uKFTYyTokvb++ec1L9sr2i+pn/IOimzZzKLeBkXGRasp4zz/NrBOp7snnWV9ZxxwTjgZzZDyLLIz0uIzFrX43b0jayTBAYkAQXmgKTvs1tOAEcBxw+RUfYdVXyFCX/P7mYX3ccCxMLF57n4io/8lzlnG1TLs8sA4PQSQcDJrfbGw0YgIhKJSCJcir7gPltm9rPUKc8KQYLDicBBrPNflnUlDtXubaRt1e6hDbSZf3nzbZ5xtX7DDogC5ful2n35emXbXhSdrtaObOSOiFGRvdRbp+wzs+OiGrNW2jHtzNtUNTb8vR4bL/o8/cN/9DP2zVjJ9hNiL9l9tTFUS33TZ6rZRa3P7UnfUxe+5w+RXPSW7FrbU60ttZZTNh9V447APP/886PwyIoOIv3MY9W+/1jb+2cP9S/bKxP91dbyRuyplntavR7XUgc/I4FOI6DA7LQes74SkIAEQog77pxr5Gtssl/jIRwJ9JQADjVp9ER6UvS+p2X2r/tJ8SZrgIwG/p9NAbI70sVmBdknRHqJinpJQAISkEDzCSgwm8/UEiUgAQm0lADRRVKP+Y8IE2fu0jnRlj7YwruCAKn2CEvO6XbaxXn59B21jBOOOmQjnaRbkpZOinKlDJROa7f1lYAEJNBOBBSY7dQb1kUCEpCABCQgAQlIQAISkEAHE1BgdnDnWXUJSEACEpCABCQgAQlIQALtRECB2U69YV0kIAEJSEACEpCABCQgAQl0MAEFZgd3nlWXgAQkIAEJSEACEpCABCTQTgQUmO3UG9ZFAhKQgAQkIAEJSEACEpBABxNQYHZw51l1CUhAAhKQgAQkIAEJSEAC7URAgdlOvWFdJCABCUhAAhKQgAQkIAEJdDABBWYHd55Vl4AEJCABCUhAAhKQgAQk0E4EFJjt1BvWRQISkIAEJCABCUhAAhKQQAcTUGB2cOdZdQlIQAISkIAEJCABCUhAAu1EQIHZTr1hXSQgAQlIQAISkIAEJCABCXQwAQVmB3eeVZeABCQgAQlIQAISkIAEJNBOBBSY7dQb1kUCEpCABCQgAQlIQAISkEAHE1BgdnDndWPVf/rpp/DQQw+Fb775Jsw111xh3HHHDQMNNFA3orDNEpCABCQgAQkMAAIfffRRePDBB8NII40U5phjjjD88MMPgFr4SAm0LwEFZvv2jTXLEfj+++/DVlttFZZeeukw5ZRTht133z1st912YaGFFpKVBCQgAQlIQAISaDmBZ599Nuy3335hn332CR9++GE488wzwxlnnBHGGmuslj/bB0igUwgoMDulp6xn+OKLL8IxxxwTNt544zDRRBOFiy++OLz00kvhwAMPDIMMMoiEJCABCUhAAhKQQEsJPPLII+Hee++NG9xc22+/fVhxxRXDIoss0tLnWrgEOomAArOTesu69iVAquyuu+4a02RXX31102Tb2Da+++678Prrr4fBBhssTDvttF23GdBJ7f/zzz/jjvy7774bpplmmjDqqKO2sWU1v2q//PJLbDt9NuOMM4Yhhhii9CG19itz1R133BF+++23sPDCC4dRRhml+RW3xIYJ/P333+Hxxx8Pr776aph99tnDFFNMUfN60u3jpWHovejGV155JWZTHXrooTGzyksCEvgfAQWmltBxBHACjzrqqOgE7LjjjmGooYZqyzb8/vvv4a+//mrb+iVoN910U9yBveKKK8IMM8zQI5Z9+vQJP/74YxhmmGHCwAMPHMvCET/++OPDxx9/HI499ti259EjAAU3d1L7cZife+65sOGGG4aTTz45zD333FVx4KAjooYddti+jjnp7JtsskkYf/zxY4bB4IMPXrWcdvgAc8v1118fzjvvvJghUUkM5vv1jz/+6KfNnBXfeuutw1prrRVOO+20KGBwRnvDBSsyRzqlb4uYM1+dcMIJcZ7G9u+///5w4YUXxnN1RVe+zY2Ml97Q9/2jDUXrZ6vXqnrb9d5778WN7vXWWy8stthiNW9M1PscPy+BTiSgwOzEXuviOpMmu8suu8RD9auttlp0btpVYOKsfPDBB2HNNdds6x6jjnfddVdYZpllwsgjj9yjuv7888/hiCOOiE511jnHWX/ggQe6UmACtJPa/9VXX0Wb3XvvvWsSmIzJU045JY7LNBZxvG+55ZYw4ogjhn//+98d5XjxEjFEcTWBme9XIvT5Nj/66KNh//33DxdddFEYeuihO16QZSeHCy64IEw88cQ12UiPJpUW3swGwNprrx1FP+KfKDObY2VXUZvrHS8tbE6vKrpo/ewfa1WtEEmTPeyww8LOO+8cpp9++jj3DTrooLXe7uck0OsJKDB7fRf3ngaykBMVwSkg1YzUlAknnDDsu+++bZd2yc440boxxhij7QVmMy3knXfeiS8+OO644xSYGbC9WWCSXkjUh42Fdt3sqcfGGxWYRW2vp6x66jigP4sQY0NhlVVW6WiBWY84LGtzPWUM6H7rlOf3j/WzbK2qhREbR2xw84JBfJDbb789+iG+cLAWen6mWwgoMLulp3t5O0lXu/nmm2OqE6k1vGl2yCGHjOl+RFPYWWSXkfNln332WaQx2WSTBRaKN954Iyy44ILhzTffDKT28QKheeedt+/5Kxa7dEaHNLhJJ500zDPPPDEFlNRAohaffPJJTBEksjrOOOOEK6+8MkZBSJ2Zf/754yJEuiBOyt133x1wShDKPGe66aaLEZ4nnngi3HffffFNdNTt+eefD6QfLrXUUmHssceOdaYunBUi4kjEBAFL3d9+++3w7bffxs/wrDHHHDM888wz4ddff41RpLKzjz/88EOsP4vtCiusEO+75pprwqeffhpTfjg7ST2JVNCOSju0sD788MNjXfbcc88w2mij9T3HhsCibRtssEF8MVNRu8oYl5lu6pcXXnghsoAvu95EIHjbMG3P2wSvkifNij6nr4i4sivOWcMllliir0AqsqfsvWxw0A5sgJc78G9Zv1L/WgQmfQF7eGNfL774YmwD9kF0JaUcY0O8Hv/LL7+Mf8dW+Du2mdpWZs/Y+I033hjbSdom9nv11VfHMYPDRP/nHeYym6UPqcchhxwSo3Obb755GH300aOtUXd4UB58yDRIZxF5FqmGs802WzzvRkp1ozYHWyKod955Z2TB+F922WWj7VHvWvo6jSnaQjv4mYhjvRFMxkq2zcwJ2N/5558fx8Mkk0wSz2i99tprcd6hrtRz0UUXrXjWkzYW3YO9wJmLuQ47oQ7MA4xTxiyObzV7oi9uvfXW2CfMf4svvniYYIIJYrnvv/9+nB+4sH/qCp/TTz89jnX+o03pvG5P+4I+Ywwzx2GjlEv5jPHsPM7nUtvT3Fo2T5SNF+yRPifCvO6668a5quzcLWOtrM1pvOywww6RfdF82UifF7EnK6Sna0gRY8Yi80u9817ZhlJay7DBEUYYIbz11lvRxlnLUmZLma1g1xzXyK+fZNdk1yrW4bKxwRxTaU5h7i5aq1hH2BSivxkP+Au8uAe78JKABOojoMCsj5efbkMCCEZSMjfbbLMothAqnKs58cQTo6PFGQkcRw7h41BcddVVYa+99opCDmeA82Y4wiw4LJhHH310FIwHH3xwvO/SSy+NTg+/p7zddtstii1EBrv4c845Z4xSPvzww3EX8+yzz45ik9+RfpVNkcVpxQnkPpyRTTfdNKZncdYNx41zWkQ+Tz311NiWa6+9NgqCk046KQonRBr/T9tYuCkHQUz7eTbOA+1kobznnntiWiopPJUiSyyia6yxRryPeqSfce5ggmNH5Bi+1XZoaR/RrLxzzs84ckXtqsQYsVB2cVbuuuuui+c7cWD22GOPWF/EOk4Mb/grsgkcqS233DKKS+wEJx+OOOjYQiV7QhTQp2wiINCI1vJ6+qeeeqq0X2sVmHwOoc9Lq2g3DivssV/EM+dkuXiTMt//yueoD5FDBAE/Y1OV7BkbwkmDWeojNiIoGwd68skn70dgVrJZ6oMjyHfCZc/XJltm04HfI0ZJuaVd8803XxSbjKOVVlop/tyozeEEMn4WWGCBmOLNy3T4ygBSdulXHOZKfQ1f6se4YZwwbrBfxny9AhORx/hNbWbM5SOY2fHL5hDP5hzjNttsU5pGXOkezjXTPuYi/kXMsmGy7bbbRkFYzZ5SVC7NYbzgiLFw5JFHRgcbJvw/mxjYHfMiaYGUu+qqq/7jnG4z+oI5lo0SbINn8MZwfsf8zLjDTtk8xJ4OOuiguElE29PmS36uoH8rjZevv/665nRwRGK+zTwvCUzm4aL5spE+JzunjD2bl42uIYi8MsbMKWXraNm8xwZR0ZUikAjFs846K24UwIE+Y/3617/+VXHcJqb59TO/VlViy5zEula2jhWtVWzcsrGb3g5L3aeaaqqOjtK3octmlbqEgAKzSzq6NzcTQccOPIsBoovFCecfwYUDkgQDv/v888+jI57O2eAU4bQQMUpCEMeGzx5wwAFxcVlnnXXiwosDm8QCYhLHBqFHtIMII5E7RB0RGxbkIoGJ8/nkk0/GaBFOEc/mTbg8I5V92223RcdtuOGG+4eDivOL0MOZRpjiPLFLi9hBGCKscQ7PPffcGMXEEZllllni/1e68hGr9DMvUGL3tohRWXmVBGZZu9htLmOMM4Tjnr9wQokKwQjhkuqMU4YIrmQTRLLhzq40HJNI4l/KquXebJ9xXy39WssZ1KJ0O/p1iy22iOIBYYaoPeecc/pGtRG39BX9jiNeyZ5hkxc9OM4IHMR2kcCs1rYigZkX1YhaNgOSXfP3G264Ib5MB94IBsZLvTbHOGMThnHPeMTxJnrNuMT5TbZb1tdEMhhTbHywwcBVT1prPjKd/zlbFnZM3XhO2izg72zslL1Yhv6udk8SI5SJAw7HlGlQzZ7IVGCepN5sYmTHOo424pf+Za4iSsxYJcJJJDwvtnraF3y34EYbbRRtG0ZEuJjfEJRsBiLGeakKGyrMfZdcckmcNyq96ZexU2m8IMJrPW9cTWAW2e5yyy1Xtf/ycxuMmYfK2BO5bXQNYfOhjDFjtGwdTXNmft6rtK7kx0LazGCsssHL+C8bt2UCM2vPvJCu0tioNqcUrVXUiQ1DhDDCFF+AK0VLe7MfZdsk0GwCCsxmE7W8/k4AB4gII+eBEGE4OkQmiZakhQFHjt1wohvZN2MWiae0iBFZIW0URwpxyQ41F04f6Top7ako0lG2QLLoPfbYY9FZQ/ixoJFSiEORd8rzERDSdqgLIqroxUHJGeWlKtQbQULaYiUHjGeWCcz0kpdmCcyswMo63qldRYxTemWRUWUdGNLJcPBwQunzSjbBTn1ehPH5JDBruTf/nWf19mvZICkSBMmxJVKHY52PEGcd35lmmqmftmXtmTLqFZjV2laLwOStz/koJ/Ug6nb55ZfHFOWso1+PzWH3pMLCgcgImQeIbcZ5UTnZvsaGiNBRB8R1KwUmZdNG0gZnnXXW+CycbqI9bGiR9ZC/Ut9Vu+eyyy6LkTrak3WGa7En2s/cyKYbdSEKzsYaYwmGaW7K1q1MbDW7L7LPZDOA+YzNAJ6DOE6bfmXjqUhEZOvOJkSzBGbRfIkYb7TPy9hXG4+VNjkQkHl7T+wamffqEZh8lmew/jGHkTZfNm5rEZip78rGBmOr0pxSZBvMFwhMbJ9UXTJgWFd6+vK7/u4U+UAJtAEBBWYbdIJV6BkBIgBED0n7I90yf+E0kRZLOg1iBgclvYa+yAFl55zUGtL3iPgQbcR547xk9iKlkOhJNYGJGCF6w048qXukobELnyKYRCBZxIhwkJpXJsTSgskOdNmbadnxJ6JKnXHaSbOtdrVKYNJOrplnnrmfM4hZkcNmQBnjSnVnF5/2IsQR0ZyhRKxzVbKJaqKjlntJ3UobFWxoYB/19Gs9ApPzaGyeEM0lpY9IPdEbUkC5+Dv2im2lSEM2Ip+1ZyK29QhMMgCqtQ1Bl8QjKeg4fGzGZB1dXvqUH6NsCpEGjDhiPDYiMGkb0d3ll18+ZiYQwWQThggmdke6dKXNBFJq2bDpHwKT8Y7d0JcpY6Ha2ExvOa10D5sObJwRrSM1nP5Im0pFArOaPVEnnGvEP2K1msBEjCJciCA3uy+yfFIEjGwRxDDzKpHNShf9Wmm80L5GBGZqMzaXZ5ydX5Zccsm6+7wS+0bmmux4f/rpp/ux98Sv3nmvmu3mhS7rMMckmAf4l2ybsnELw5QBlNZPosFsLKT+og8qjadK/UIZWYGZ1irmC7JAsCvSz6knZ4BTxkG1Nvt3CUjg/wgoMLWGjieA0GCxItUupYMSGUS44WQiLNntJqrHGRminAg60siSM5BN/cHxJa0Kp42ICKmYODUsMixAOH2IOJx4xB6OPS9J4ErP5cwSDhovysHJIBUQEbX++uv3PZeZdSRY1KgfjlqZwORlPSx4nCtDoOJEprogHNgR5owULxbis5wHK/s+t2ynN1Ng4rAjhNJLfUi7qyYwidyUMU7tKjJSnsHOMsIyf1WyCRyTSqKjlnuzAjO/215Lv1YTmJwnTRsatJMX8bChgYOFzfFinWRziGxEGn9nkyKfdp21Zxzq7FdnIEg4d8Q5T56TT5FNUYJ0FqqobWzecI6TXX+i5vQH/Z51MIk+ZcdoOqOFE4cg4kU/jQjMbBSUupPWycYQURrS4YkMVurrNF6oWzpfnLXhSt+DSR/WkyKLrZKGjIOdxi+iiXHKmCVdMH+l72ksu4cUT1LhebkSUVHmNewG4cNclWyzHntCqCLcmTOJMDGvMo9k65ocfVIJOUvKHIutpIh0o32B8CZKyVzIlerCy2G4sFVskU0BzsnRxkoXwqHSeElplLV8JQ+2io1m28x550pCho2fevuc9sC8iD0RW/hUGo+V1pB0HKGIMf1Yto6mOTM771VzHBgb9957b9+NX8Yj6eisg+ONN15FW+Ez+fWTn5l/0jzBml2JLRsvleaUorUqvVwq2R/zC/MnZ4LTi8SY3/w6kmq9798lEIICUyvoeAI4YZx9xAnnTAbOGIs+DiPneRB3OLErr7xyjF7ibOGc4NSxU4kDyjlNzqGxM86iRTlEb7iIGhGBQTTixPFmyP/85z/xrZB8FxYCk3txujjjglPB+Rl2z1mg2NlnQUJsIlpxgnGQODvHWSbOHiEWeHEQZeGMI3Apn7oT/UQApEUP5xQByc84IZSb0uKS446zivNT7WLBRhQj8Pg8DgR15mfaASPqyHlUooNwIUpWdsGRtuHks1iTepeiW5XaxZnKIsaVzr6QFovDguCmbDYBqC+/wyEusgl2w3GGac/UU08dz9ayyYB90Ec77bRT7Hecirw9cS9v5YQNtsWzOAcE81r6lfM89CP9XJa2nJxVNkeoG04+jhr2kFgQhSCNi/StJAJwDHHa0oZJJXtmU4LIIZE+Xg6EjWEDOGP8l/ofe8AGaHOZzRKxoh8YU2wGvPzyy9EB5i29CM70VQCkbSMOOOfF33nLJNFGxiEbPskG67U5hFD6DkP6BKeRcUUmAxFmxnOlvublNtSViCdvEkWwMEfgpHM2kfpwzrfo4ixcaiP9SkSZM6apzWxO0XeIBepIuiRCkL5D2BCR4TlswKTNgqLnpLS9/D0IVl6YQhk8g/To/fbbL847vOSHsUx76NNK9sT8g/3SfkQkZ27ZCGM8EP3jXCe2gF0gHBkf6eVIRNSYQxlLbCo0oy8Yi9SZTTeeyThLZ+axXWwGe+eZtVxl44U5NPVzSmVlPDN3F11FbYZHNdtl3ai3z+mHIvacqa9lrqk01zIfFzFmzJTNmUXzXhmnxC6ln7NmMOdho4wJ1gT6scxW+CzHW/LrJxsn2bWKeQS7KGJL1LFav2Bf+bWKtZ3NY+Zb1hPKZtODjWs2IZjD2MxjbfaSgAQqE1BgaiG9hgAOGGKDKE6t38eXTWdCsPFVB4izorcS8tmiv1d6LvfghGXPV7GLjBjFcW10J7SsLogdFvL0/VwDonPhgXBl8a+3fWXtyrcDYYETQMQmLfbcS+QKxxunhqsRm0jPqvfeZvRrNhqCkMd2iFLlIzX0M18pgZOXta1a7Tl7P+Ml2WPZ2zirtQ3nu1oZPe2PSrZMBLSMVS1jINvXMIVjEfdayqrlM9V4FpXRyD09tSfqUem5cIdXdr7taV+U2TZ1QZjUerY8y7BSmbX0V/YzRW2upYxG+q/snkbKqpVHvfNeWdtTdJ85mfmB9YAsmzzLSuO2aP1s1thI81F2rWJ9Z83iXzY9874Am468/Ced166l3/2MBLqVgAKzW3vedkcCfFUFu/3smpada2x3VDgbRGBIceINs0SJiEBU22Fu93ZVqh9RVb4uAeclmwZMuigv8WB3vBOvdF6SSFT2ZVS1tqU32HOtbfVz1Qn01J6qP6H1nyA1lbRUIvr8PyKF4wle7U3gggsuiF/dlf36ovauceXaIXbZvGVtTRH1Tm6PdZdAqwkoMFtN2PLblgA70aQb8R87j4ccjgAAIABJREFUkpzVSWd92rbSBRVjB5hUOSJRCAzS+hCbvflKadGkRJKuTHtJayWCTapfJ771j3RX0jOxR1L2SPVNadq19GVvseda2upnqhPoqT1Vf0L/+QQiGYHJmTtsnPFdb2ZE/6mpT0kEOLrBcQ/ScRFkpFgXvSW5k4jxNVsIS9L9vSQggeoEFJjVGfkJCUhAAhKQgAQkIAEJSEACEqiBgAKzBkh+RAISkIAEJCABCUhAAhKQgASqE1BgVmfkJyQgAQlIQAISkIAEJCABCUigBgIKzBog+REJSEACEpCABCQgAQlIQAISqE5AgVmdkZ+QgAQkIAEJSEACEpCABCQggRoIKDBrgORHJCABCUhAAhKQgAQkIAEJSKA6AQVmdUZ+QgISkIAEJCABCUhAAhKQgARqIKDArAGSH5GABCQgAQlIQAISkIAEJCCB6gQUmNUZ+QkJSEACEpCABCQgAQlIQAISqIGAArMGSH5EAhKQgAQkIAEJSEACEpCABKoTUGBWZ+QnJCABCUhAAhKQgAQkIAEJSKAGAgrMGiD5EQlIQAISkIAEJCABCUhAAhKoTkCBWZ2Rn5CABCQgAQlIQAISkIAEJCCBGggoMGuA5Efah8BXX30VnnjiifDpp5+Gf//732HiiScOAw00UPtU0JpIQAISkIAEJNBrCfTp0ye89dZb4fHHHw/DDjtsmHvuucMoo4zSa9trwyTQCAEFZiPUvGeAEPj111/DjjvuGKaeeuow77zzht133z3stttucXL3koAEJCABCUhAAq0m8Oabb4atttoq7LnnnuGbb74J5513XjjjjDPCqKOO2upHW74EOoaAArNjusqKQuDHH38MgwwySPj777+j2FxhhRXCoosuKhwJSEACEpCABCTQcgL4Hz/88EMYZphhwhtvvBH22WefcNxxx4Vxxhmn5c/2ARLoFAIKzE7pKesZCfzxxx/h9NNPD5dddlmczE877bQw0kgj1Uznu+++C6+//noYbLDBwrTTThvFaiMXCwxpuqTJ/Otf/wrjjz9+I8V4TxcR+PPPP6PNvPPOO2HKKafsNbvdzRpTvdUUmCtI7WfeGXfccTturnCua55l/vLLL+Hdd98NjJkZZ5wxDDHEEM0r3JL6IcCc++GHH0bm00wzTVPn3E8++SQcdthh4b///W/YdtttY0Rz4IEHthckIIH/T0CBqSl0JAEWDiZ3BCKpsrVeLOzHH398+Pjjj8Oxxx4bhhpqqH/c+vvvv4e99947vPfeezHlZfjhhy8sGqcLocDCsvrqq4c111yzpircdNNNYfvttw9XXHFFmGGGGWq6p+hD1POvv/7qp/4NF9jDG5999tmwyiqrRKZLLbVUD0urfjv8f/rpp3j+JZ3B7R91KHpu9dr+7xPY7CuvvBI23njjcPTRRzc9tbtZtlWpPZw9IouAnfvkTFUbU7XyaefPFbW71vpiM++//37YZZddwrLLLlvzXFFr+Y18DqHD3Dn44INXvb1orvv+++/DJptsEsXygQceGMvpydioWokqH+hJ//T02fXcD/frr78+plRefPHFnturB14Iod5+Zs597rnnwoYbbhhOPvnkOOcWrRM9sV02DTfddNPoh8wxxxx1tsiPS6D3ElBg9t6+7XUtI1rIJH7EEUeECSaYIFxzzTXhqaeeCvvvv38YdNBBa24vC/sDDzxQKDBZwB588MHw7bffhiWWWKJiuTgLiMV55pmnZqfxgw8+CHfddVdYZpllwsgjj1xznfMfvP/++wNl1SpsG35QjTd+/fXX4YYbbggLLbRQGG+88Wq8q/GPffHFF+GUU06JTnvaJOgfdSh6bj2tIJJFn7GJ0eyzw82yrUrt+fnnn+P423rrrf/hHFcaU/XwadfPlrW71vo2MlfUWnYjn7vgggviC9JqtcF8/XHcb7nlljDiiCPGl62xydPTsdFIO9I9Pe2fnjy73nsfeuihKMoVmPWSC6GRfs7PuUXrRL22e9VVV4XHHnssHHTQQbERvAsCf8HjOvX3qXf0XgIKzN7bt72uZUSsiFo++eSTMb2VCCKH7OuNBDbLGR5QTiMimEjhGGOM0TYCs38bG2/vu/DCC6PYyUehW1mXnj63lQKzle1OZTPm0nmj7FsTmzWm+kcbGnlGWbtrLWtAzRVF9fvtt9/ixgwZB40KzKJyezo2amVZ9Lme9k9Pnl3vvQrMeon93+cb6eda5tx6bZdzlzvttFMYffTRY1SVl/swpnqyadw4Fe+UQHsSUGC2Z79YqwoESGfhjbJDDz10TBN94YUXYsSRi9Q9hCjXkEMOGSaZZJLw6quvxvREBBln33CG77vvvrDBBhuEl156KaZ2kdY59thjh7fffjvceuutMf1vrbXWiimYLCCUQeSRs5uUs8gii8TPEMGcbbbZwlhjjRUjiiw07GQWiR5eCsCuP4skLyfi7CZpjSxWpNawO1tLGaTXsgO+3nrrhfnnnz9MOOGEcWEjoku6Tr7s+eabL573Sc9aeOGFY7up/3/+859w991311WHfNfgsFLG888/H3gWbeF3MKbNpPPSrpVWWilMNNFE/fQsfFngYcwZ20knnTRGhfn/fBnLL798TG8+5JBDYv9vvvnmcZGfbLLJ4mezdeDrbPgdfcPf+Vvqa+p0zz33xHousMACYfLJJ4/1Sm3BKeHtgLyteLrppov3EdnOPzed433ttdfCo48+Gu1xtNFGizvZ6XwVZdHv2CB/Y3OAqHuRc8/bCW+88cZoP9gftnz11VdHhquttloYc8wxY6SICDZ1wmZIV+RvtKde2yK9ledRDnaE/dCOzTbbLG7iZC9SzQ4//PA4RtjYoS3pHFmlMUUZCCzGFf9S38UXXzxmIRRdZfYA488++yzewhjkPCN1giuRNJjdfPPN0R4YW5x5hNFiiy0Wf04XbeZz9BVcl1566diWsnFOn5S1u6wsnkXf3XbbbdGO6LfLL7881qUo64BxksYvn6Hu3EeUcc4554z9XTQ38Iw77rgjtgO2zEVTTDFFTGOmPMpgTLIpRx1mnXXWcPbZZ8f28B/zYTqbhl3deeedcW6FDem8cEn9l83WgDtjnjKXW265OH7zY4NxR0p4mouxlXQGmd8VnYlLY5bxyvhmTqAenLdHmHF0gTYxJpkjmMMq2WWZ3RWNIVLXWTPyVxkX5opa5u9kV8wftImfL7rooooRzCK7om7J3snYmX766eP5wjQmEk/SsZlvuDjiwVzEZlAZi7K5Gua1zOGN2i71xK5Jr8beUj3THMg4Zr3AJpijGctl45AzlvDF7ocbbrhok/gCXFmBOcsss/xjrWI8FM3r8P3yyy/7zjXYY/Iz6Ic07zHuuGpJNS+c7PylBHoxAQVmL+7cbmkaCye7hyyi++67b1wIOBt56qmnRmcLx5tFhM/g9OMM4+Dz9wUXXDBce+210ck+6aST4qLE4sw5zZTCxCLL30488cQwwggjxHJY+HDCcbo+//zzcMIJJ0RnjL/h/HDmo+jCIVhjjTXCoYceGgUGjsSWW24ZHfxay0gL5tprr/0PZ7WsbAQvTi0LJvfgOCBeiERxzhRHsN465NuW2pGehRPLy5cQuwiAo446KiAOk5BL9+NsXXrppdHR4FwiCzvpRghn6ltWBgL7o48++keac74OlM1LoBB02b4mrSlFcHC8DzjggHDmmWdGDvQ5zj1/Z9Mina1JYrDouVn7QPjwPM63bbPNNjEVm1Re2o8gwjbpg3QeqMhG8vb3zDPPRDvj5VaUQb/xQgkEIQyo+6677hodqXpsC0cdgc5GC+MA0cgmC5snOHdFr9yHD5HjfHpfpTFFG+GJUMIOcQb5+cgjj+xHZFayB9LKGcs77LBDFEmMbdqNzSHKsB1EFX8/55xzolOKQKEfSElmswBnnPRexi5tRhgx7hjbbEAUjXPYF7W7UlnMCdQNe0GoMzZ5ZqXz2mn8IhRwpBk3nHNkDNDn+fkFcUm7EGCISH5m7LCRw88IcngvueSS0SGGCf+RIrjqqqv+wwaZQzl+ADM4I1qxK2yX5+YjsGlsIXjSWfaisQFT2oC9zzzzzHHDibawOcY8mf8OY8o9+OCDAymI9Anjlvpj65xbRMQyhzO/0+dsrHAV9Q88iuyOuR/7KRpD+Y3Balyqzd/0IXwQcTvvvHPcoGT8MOeVpchWsitsHLtCqLKGsK7Baq+99orzF4Ke5zC2EEXHHHNM4GU02AmfKRqDbJwWzbOUXcscDv96bZd6Mt/T18yZ/Jw2PfgZNrSD9Yk5FKGMfcItP/+wTjDmt9hiizD77LOHs846K47llN2Sj2Dm1wnqn7dd7JByYMMawgbWiy++GO0G+63nxYLd4ofZTgnkCSgwtYleQQDHkl1hFgCEAY4czgUCh4gfkQAcnOSMEFnA6WG3M5+ylP0ZhwAHCccLsYHDwLMQaTPNNFN0/HHe+FtaqPiXBb3oyi92yXFrpIy8wCwrO50RTc+aa665wjrrrNO3eo3UId+2vAOKU8WCjGghUoUjigNExCN74fxQF5x+HNvUPw8//HC8D4FQVEaRM1uUhoijku9rHC1+j5jCCUeAIDIQv9QT0YnjmiLUWV755+LE4qjiLGMLXNgPzh+CkGcR0U32UUu6Vt4es3WEH5EWBARikg0RIo48A+c9e76zWr/ysgvqzpih7TBBWCCyiNwXXZUEZtmY4jls/HAvL4VJ9WJMIXRqtQccUsRF2pBIUQrsO115dimdHGFPu3j7NJFUnEc2i+gPNltId0NQFY1zNheK2g23orIY+/yeuQJ7YbOhlhTZZBt8/RIiv1r/MQ9dd911fecxGHAOGiFG3Yj4YA977LFHFNfpwp7yApMIEhttMCHDgU0WbAORh5AvG1vZs+xFYzKl49LvjA8imERJYZ4Xl6l+sL733nvjJh9CiovIJdHClVdeOQpenkWdsSvKKeofxEGR3SFC2MQpGkP5SFStXMrmbzJFWD8QyswRaX6odAazzK5oC+M8CVAYspHBWsc8kF5Qh71RPvMXrPk97UJYF41BMkKK5mrGWS1zOG2qx3ZZl/lvqqmm6jsvUkc2R9hAw06Y//fbb79wySWX9I2ip7UhLzCxTepKRJc1njkge2+1dTGt2/kNS7JB1l9//ShUyQzAJuFM1NNLAhKoTkCBWZ2Rn+gAAjggLAac0SSliagSzg0LDQsSf0NMpkUq6xhVEpjsjuKMsZuaT20rcrpY2LnqFZjZFwXVWkajAnPFFVeMDmy6GmlH3iTyZRAlQRCw+wt3nAYcrXyEIDm7iMuUPotoI+UXZx8Ht6iMegRmpb7OC0yccl7egGNG1ASHnQhU6s/8c5PzwgZGcjywO4QNjix2l7WdngpMhCCCjagrggC7wcZhBfMigVlmWzin9An1Q0QTTUDAEQ0o+/qeSgKzjDNii4gKwhgHDTZsAhFNyb91sZI9YLc4yiljAecfG8vaVNH5NurMhgfiMolTzh+yeUQZKeUSp7donJc5ttgCkfd8WQiX9BKnZDf1CMx0b7VxWTQGaD/ZCKTjEoGmfxEmSdzQliKBye8Zd4g4/k5KMfZw7rnnxkyLRgUm5SL0cNIRvqQ7skmCw1520V8IsyTO+VxKM2U8cv8jjzwSb0/R0yK75HdldkeaY9EYKhK99XLJzt+pDvRHyt6odgazzK6IVHN8IIlUxhObIim7Is0t/JxffyqxINJZNFfT57XM4VmBWYvtEmlknsqvX1l7fvrpp+MGXdoETrZSNv/QdjZbmFfoW7gk5o0KTOYGRDkX4pdo6rrrrmv0sgP8QavYHgQUmO3RD9aihwRYDFjcEAjsgpJiSeSLXV7O8hHtyS5StQpMxAKL4UYbbdSWAhOnm4WVaA6OUCWBkZxEFvbs+b9qjmwtXZMvg91eIrxEwjhjSlQGZzdFKVOZnLchWkgqVzbKwt8rlZF1RkjlQuARIc2/1Tf/8plK0UHO61IPUjhxiFMEk2g19cdxwelOO908Fyceu0NkZKPC1J/IQN52eiowqQsRVkQMdo14I/pK1APW9QhMbJuoHsKUlC8iQ7Sj0kuTsg4enLiIGlTijFgnYpiPRhTZVSV7SJ8ngkN0i9Rh0k5xvNNV5LzzxlSEEnU8//zz4xnSbHSsrK+y9Stq9+23315YFpFkRB5ioJUCkyh5vi0IXjYIENP0KVFINiCyqelZgUkUCRsiaonjTxo7ETEimGysscFD/yK8qo2tojHJphECniMD9BO2xjyQzscV2QCsaVdWJNEeMlGIBJJCmZ4FAzawEBMpspXsElsqsjvO6ZWNofz3GbNZWS+XrMAkI4BNi3oEZlG/ZjkhtkmLZROVDVCY0NdFdpfu4/llY7BsniUttZY5vF6BiU2yBmXnTNqEmIM3opa3w9Of+a8SKxqH1BObws6ZF9MmC59lXai2LlL/MtslhZ6NJ2yfcrJ+RC3rop+RQDcTUGB2c+/3srazU87ChQjA2cdBYRFm53HqqaduSGBy9oKFj3MbiA4iPDhMpOPyDM7DNBJ9rGWntywKmhwJziBxPonIAA4tCyDt56wKAjKln3LeCeHRqMBk8U8v/yj76pa8wMRJ4itLUqSCxZ7zQ/mUSEROOvvHIo4jm/jCnBc/FJXB7jYCAwcE0UC9ODdYzQmuJDARi9md9azDRtSEdGscu+xzeVkN32uHQ5zsgzYRdaUvjjvuuGh3RJGICibRyTnQsjd4kvKKzWFjnCvGrrEzGFJH7k3ngOCOY0U0AyezHoGJ2CXCg72QGlnLhcOMA0hdGFs45NUEJhzZoOH8XOpLHDecyfx3playB9KMEdWIYiIJ2Ek6b8bLarjy6XHJLnE0EV70HQ4jgpwINRdRMTYnOIddNM55Lm3Nt5txUVQWmwBEmdmASOe6s2O27KuFao20UGfmBkRS9vkpHRgbYw5ESBUJzKwNItZoG2mwKfKJGOUMG2c5sQ8i3WzUVRtbRWMyCTZ4k6rLuEDEVrryAjP1IVxpd9pMRKyyKYX98cKYfP8wdorsjrFKlkLRGGKTKXtlI8K1cskKTOZg5l/6ifmQKzuGsm9iTs/N92uyUdpPW+mv9DI3zi0SiWcDjPkVzkSh0xn4NBdx3pj+KxqD9HXRXA2nWubwegUmxwbYFMvOmYxlRCJ2xkYE3IsEZtH8wzGKbNpsEvUp+sjX6FSbF8tsNx2BIF2WTao0Z9QyV/oZCXQ7AQVmt1tAL2o/i/l2220XU59wBnDMEQREpVJUhjMliBJSsHAwcCgQaEQBceJJc8Sx52ecNAQc50MQD4hNRAYLOCmJpOXyLMQrZwhxhLiHhZ4zXaQAZlMNcTJxZhFU7OjzX0p3rLUMugtHkh1pFmEiDzwPR53fk1KUIgYInyuvvDKmlOFc8CIGno3TgNPD17twTgxOldqBU4OI4XNEEvJOGE5MKgN+PIto1csvv9w3CgFjHHwc2vyFo4gQI1WL+3nDJ2+3pY1lZRCFwWHF+eczvKgGh552pDrw4qSivqZu9BP9AyOiWTjXCELSTnG4EC7sohMFoY8QRkQycGSzz+UlOUTN2cTgXyLJRIRgxj30OXUgkkMaKimapG/x5lI4Fb1Vl/6DFWKcc6iww25wkjiDhrNK+i1tRqjhqLHZAbd6bIsyeOkLzhWsEB7YBmMIx70oXZDoIWwQHzh2CNsU0S0bU4wZvsOWdiMMsRfOupI+XBTJKrIHNhCwX/oKh5o6J+GK3adzizjncCKyCT/OKSIaGdspPZcXBfFmXsQX7NLLkRi/+XHOJg6RyKJ2Mx+UlYUIgi1vZKXPsDOcfoQuDjbnxbJXdm4gSsL4xPYqjUvSixl3nCfEDkk/JfJI/8EIO8fJ5m/0VxLh6cUz1BFhzdyDEGSjAZvABnDSsX/OQLIRArs0ttJ5Yuw6fW0Em2zUNz820puU01dKIQJ5ZtmFXbCBQp/Qp9ghkXnmY+YDNmoYg4x5hBZnHxmXjL28XbLhwtjN2x0Chvk6P4aYA/Lfp8wmSC1cKs3fZHAQCcb2GVNEHJkjaAt9nY5uJCbYc5Fd0S/YFPMB8xd2RVkwp8+xGUQokUrGCusLawRrIbZSxIIxSD8WzbNwq2UOb8R2WXvYfKGPaBdZBtgnbaJ/qRO2zYYCxznSC8eKxiFRXBgwf7OGsBlKJJ91inWaDZI0L5ItQ39k1wnm4Px6wphJtsscks6Rlx0d6EVulE2RQNMIKDCbhtKC2oEAjjKpjKQ34kjxX9Gr5xupKw4oDiPRHsof0Bf1wUnMv5Al1ZPUIaIYiOtmvEYdp5w3XObfBFvEgX5ggeb5XNSl7KUe6f4832pl0LfsMOOgNbM/2FBI5eYdTupa9txK98Eh9RX/j8NeVHbWyeTrPHBosN9UH/6ODdKfOHb8rdHvAWWzgEgILzmCH44t4hpRguDPfrVHto9x5nl2tTbk7YLyU5vKXiKUvaeR8ZYi1EQ04FvGhzYgPIv+XvbcsnbXUlazx2K+P8raUmmOwg6xr6z9JDutZbwWlV02NhCYCAZET7V5oKzOlJ3srmg+K+ufvN2lr7mqZwz1lEvWRtJLn6oxrmRX1daesrmoaAyWzbPV5t9qdajl79Xm2qIyivq53rmlHttN534rnRuupa1+RgLdRkCB2W09bnsl0AABnG4iMGVRpwaK9JYBTIA0ZjYLiDCmK6Wd8lKLfKR6AFe3pscTuSANsOwrIGoqxA81hQBfPUHkjugS/UJUv5bNqaY83EIk0AMCZDERLSXqzEYcGyONbuT1oBreKoGOJqDA7Ojus/IS6D8E+AoKIlacZ/HqHQRIRSXFjpTF9B2RpEaSVlaWItvOLefsKinivMCL9GHOdOW/Fqed69/b6kbKLKmOpNiSaktqaqPRy97Gxva0NwGOlpA+j92SJk/qrZcEJFAfAQVmfbz8tAQkIAEJSEACEpCABCQgAQmUEFBgahoSkIAEJCABCUhAAhKQgAQk0BQCCsymYLQQCUhAAhKQgAQkIAEJSEACElBgagMSkIAEJCABCUhAAhKQgAQk0BQCCsymYLQQCUhAAhKQgAQkIAEJSEACElBgagMSkIAEJCABCUhAAhKQgAQk0BQCCsymYLQQCUhAAhKQgAQkIAEJSEACElBgagMSkIAEJCABCUhAAhKQgAQk0BQCCsymYLQQCUhAAhKQgAQkIAEJSEACElBgagMSkIAEJCABCUhAAhKQgAQk0BQCCsymYLQQCUhAAhKQgAQkIAEJSEACElBgagMSkIAEJCABCUhAAhKQgAQk0BQCCsymYLQQCUhAAhKQgAQkIAEJSEACElBgagMdR+DPP/8M11xzTRhllFHCQgst1HH1t8ISkIAEJCABCXQ2gS+++CJceeWVYamllgrjjz9+ZzfG2kugyQQUmE0GanGtJ3D77beHTTbZJKyxxhrhwAMPDIMMMkjrH+oTJCABCUhAAhKQQAiBje799tsvnHnmmeGiiy4KiyyyiFwkIIEMAQWm5tBRBD766KOw4447hvnnnz+8//77CsyO6j0rKwEJSEACEuh8Amx033DDDWGIIYYIiy++uAKz87vUFjSZgAKzyUAtrnUE2DE84ogjwgQTTBDTUW666SYFZutwW7IEJCABCUhAAjkCn376adhtt93CrrvuGq666qowxxxzKDC1EgnkCCgwNYmOIfDss8/GCX2zzTYLTPAPPPBA2GGHHcKMM87YcJrsL7/8Eu8dfPDBO4aDFZWABCQgAQlIYMAQOOmkk8ILL7wQVllllXD55ZeHSSaZJKy66qqewxww3eFT25SAArNNO8Zq9Uvg999/Dz/88EP8wxNPPBHuvPPOsPvuu4eRRhopDDzwwA0hu+CCC8LEE08c5p577obu9yYJSEACEpCABLqHwI8//hh+++232OBjjjkmzDrrrGHhhRcOww47bPdAsKUSqEJAgamJdByBN954I5xwwgnhmWeeCdtuu21YccUVGxKYLBC77LJL3IVUYHacGVhhCUhAAhKQwAAjwDGdU045JYw88sgxu2qaaaYZYHXxwRJoNwIKzHbrEetTNwGimffdd1+YbLLJwtBDDx1effXVsOyyy4bxxhsvvPvuu+HBBx8M7DgON9xwYbnllgvDDDNM+PLLL8Ppp58eDj/88PjflFNOGReHUUcdNZA2e+utt8Z/v//++3iAn3OfCFKeQxSVaOoHH3wQVlpppTDRRBPVXWdvkIAEJCABCUhAAhKQQG8koMDsjb3aZW3q06dPOPjgg+Nh+xNPPDGceuqpYckll4zCkDOaW2yxRZh99tnDWWedFZ5//vn4oqChhhoqvPbaa/HcxMknn9w3gvnTTz/FqOacc84Z1lxzzShQ+fnII48Md911V0zHXWGFFeIryo866qiw/PLLh8knn7zLiNtcCUhAAhKQgAQkIAEJFBNQYGoZvYLAxRdfHO69995w/PHHxygmFxHISy+9NEw//fRh5plnDg899FD83qpLLrkkjDbaaIUCExG57777BsrjTbWUsf3224cFFlggfPzxx+HFF18Me+65Z4xoPvfcc2GsscYKY445Zq9gaCMkIAEJSEACEpCABCTQUwIKzJ4S9P62IIAgfOmll/r52pKvvvoqXHfddeHbb78NQw45ZPxSZN76RtSxKIJJOUQrN95445hKS3SUe4lokoJ79NFHh9NOOy2m2yI8N9lkkxgN9ZKABCQgAQlIQAISkIAEQlBgagW9ggDC8O233w5777133/bwMiAEIFHL+eabL0Ywt9xyyxid5M2x7733Xt8U2ammmiqeu+RttKTSpihnFg4R0plmmim+KY6yd9xxx1j+Msss0ysY2ggJSEACEpCABCQgAQn0lIACs6cEvb8tCBQJTH534YUXRkE5yiijhDvuuCPsvPPOYf/994915tXinLM86KCDwhhjjBFf4LPQQguFjTbaKBxyyCFhttlmi597/PHHwxdffBHPb/L39HvKHXTQQeNNI9wCAAAgAElEQVRbaPnKlG+++Saez+R3XhKQgAQkIAEJSEACEuhGAgrMbuz1XtZmzkIiEkmHJao477zzxhRWoox77LFHWHvttWN6KyLw/vvvj1+KvNRSS8UX/xx77LHhr7/+imcpp5566jDLLLOEZ599NqbSrrvuuvHNsZS//vrrx8++/PLLfaOk5513XnyJEC/+IXJKRPSMM84Iww8/fC8jbHMkIAEJSEACEpCABCRQGwEFZm2c/FSHEuAMJV81Msggg5R+CTJfYcLfs2cpi+77+eefwxBDDBG/8oQLITnQQAN1KBmrLQEJSEACEpCABCQggeYTUGA2n6klSkACEpCABCQgAQlIQAIS6EoCCsyu7HYbLQEJSEACEpCABCQgAQlIoPkEFJjNZ2qJEpCABCQgAQlIQAISkIAEupKAArMru91GS0ACEpCABCQgAQlIQAISaD4BBWbzmVqiBCQgAQlIQAISkIAEJCCBriSgwOzKbrfREpCABCQgAQlIQAISkIAEmk9Agdl8ppYoAQlIQAISkIAEJCABCUigKwkoMLuy2220BCQgAQlIQAISkIAEJCCB5hNQYDafqSVKQAISkIAEJCABCUhAAhLoSgIKzK7sdhstAQlIQAISkIAEJCABCUig+QQUmM1naokSkIAEJCABCUhAAhKQgAS6koACsyu73UZLQAISkIAEJCABCUhAAhJoPgEFZvOZWqIEJCABCUhAAhKQgAQkIIGuJKDA7Mput9ESkIAEJCABCUhAAhKQgASaT0CB2XymligBCUhAAhKQgAQkIAEJSKArCSgwu7LbO7PRffr0CS+99FL48ssvYwMGGWSQMN1004URRhihMxtkrSUgAQlIQAIS6CgCv/zyS3j22WfDb7/9Fus93HDDhemnnz4MOuigHdUOKyuBVhJQYLaSrmU3lQCT+vbbbx8WX3zxMM8888Syhx566DDUUEM19TkWJgEJSEACEpCABIoIvPbaa2G33XYLhxxySBh99NHDwAMPHEWmAlN7kcD/EVBgag0dQyAJzBVXXDEsssgiHVNvKyoBCUhAAhKQQO8ggMDcY489woknnhjGHnvs3tEoWyGBJhNQYDYZqMW1jkASmC+//HJMjX3nnXfCmWee6QTfOuSWLAEJSEACEpBAhgACc8011wyTTTZZ+PPPP8OUU04Z9t57byOYWokEMgQUmJpDRxH48ccf49nLIYccMpx22mnxPCYTu5cEJCABCUhAAhJoNYG///47/PDDD2GYYYYJP/30U9hyyy3D5ptvHuaee+5WP9ryJdAxBBSYHdNVVvSDDz6Ik/jhhx8epppqqigwv/3227DLLrtE0Vnr9fvvv8fFodKVzlSweLz++uthsMEGC9NOO21dz6m1PgPyc7TvjjvuiC8rWHjhhcMoo4xSsTrs1n744Yfh3XffDdNMM00YddRRB2T1q9b1008/jZFudpjbua5tCzGEgDMFx7feeiv861//CuOPP35bVrdT6tmW8Dq0UmS1EE369ddfw4wzzhiGGGKIprTkq6++CrfffnsUEAsttFD816v9CWAPrE3fffddU+2Bje0333wzAsAPuPXWW8NVV10VTjrppBjB3G677cL6668f5p133vaHZA0l0J8IKDD7E2gf03MCTOSkxN50003xYD1vlT3ggAPCeOONV1fh999/f9h3333jriOi49577w3HHHNMOPLII8Pkk08eBclll10WTjjhhDDmmGOG448/Pnz88cfh2GOPbdkLhRC9RGLfe++9cMYZZ4Thhx++rjY18uFvvvkmbL311mGttdaKYn322WcPu++++z+Kol5//fVX33bTB88991zYcMMNw8knn9yyHVv6lkUdxw6x38hFXV955ZWw8cYbh6OPPrpldW2kbmX3NKPdzawPZSHcGBPbbrttWH311WNqWDOuvG3VWyb1YoNk2GGHDQMNNFDL6llvveoZy0X9Xc/99datt30eQXHppZeGK664Ilx88cVVN8hqaT8CZeeddw6bbLJJnJN5sdyqq65ay62ln8nbKh/kLaSrrLJKXFeWWmqpHpVfdvOAem5ZfegvNoMHH3zwlrSX8q+//vpw3nnnNc0eqCiCFd8DkUl/sTaxVsL3888/j5sQm222Wcv8g5bAslAJtJiAArPFgC2++QQQDvxHmmwjFw4JkZiUzoJjgri8/PLLo8DkOv3002OEjs/w9wceeKClAhNH88EHH4wR2SWWWKK/nOV49NFHw/777x8uuuii+DbeooUfMU7kOCsq2N3nZ5yvVqUE/fzzz+GII46IArhaVLWSDfSPujZig2X3NKvdzawTZaXzz7y9uVkCs8i26qn3F198EU455ZSYwZDeJN2KetZTJz5bz1gu6u967q+3br3x8w899FA48MADmyYoWAfuueeeON8jIIiK9vTtoEW2+vXXX4cbbrghipN6N0lr7ccB9dyy+l1wwQVh4oknbtm6wXObbQ+pLUV+AJFzbKOn9lFrf/o5CXQSAQVmJ/WWdW0KgauvvjqKxyQmiwQmixRX/xKYTWlYnYVUW4hxdHGyxhhjjP4uMImY7bPPPuG4447rKoHZrHbXaQpVP95s4VZmW1UrkvnA448/Hi688MK4EdFOArOeNrRrf9fThgH92WrzWL31a8WGYpGt1luvRj4/oJ5bVFeOYbAZRNS2VRuT/VtgNtIn3iOBbiGgwOyWnradfQmQVpfdlS4SmNn0Pf5+3333hQ022CC89NJLcVeblKb0enKcb85k8O/3338fv6dzggkm6Ic49+EMkQZLeipvwiUiRAro22+/Hcvg/0lZxQG/5ppr4tm3xRZbLJ4D5R52f+ecc86Qoj+k+BLxLPsu0Pfffz9+lpQkUl0XXXTRKNiow8033xzOP//8sOeee4ZJJpkknlNMF2dUSTsjMrDeeuuF+eefP0w44YTx/F2KCu6www4x4prqxWfSTi4pRZTPM2G59NJLh9FGG60fJqSj4QSR4ki5tGOGGWaI52xhQt24j/NVRFJvvPHG+BkY0Y9sFlD+aqutFtOZuSjnlltuiVFu7kUkE6mFN+m9/J568sXYOD0vvvhivC+1L1WSF0ilv6Vdanas02eJPn322Wd9y+K5RKFJn+I70ZZbbrm+Z7eK2rnuuuv+gwd1K2o3tprOytJW7Gy22WYLU0wxReSWv7AdmL766qvhjz/+CJNOOmmYa665ou3SX6n+8HrmmWfi+bURRxwx8iNyw8/027LLLtu3z7ICc6WVVopp6m+88UaYb775wqyzzhrHxxNPPBE3blK6H9GTO++8s5/yKtlWUd3TGEntpG5w5jvoiLxzLpuUec5GwYeURviMNdZY0WbyY6TW8crzON9HpJ9nYkuMH+ySfudi82Xcccfta1dwJK2bc81pLJPCW4+df/TRR/+YC5gDkt3jmD/55JPRbhdYYIG+m2Sprox1Ls6oP/zww3Fs8n19+ZR76lNkq/QN8w73wR37xx4YO6TQY0+p7xdccMGYMsicN9FEE8XzZ9gqv6O+9Am/xy6oK/1TyY5p09133x3HL8+nPJ6bbJx7GdeffPJJTIueY4454higncxTBx10UHjhhRcK2WTHCDbG2Hjqqafi2Xr+Y46l30ipJ4LJWMSu2ITMnzkus1HYMA5giB1ie8svv3w8XpG3Vd4+ymeff/75OIZoC5z4HXbL3/lbWmsoj7GZ7/cyZtxXNEbqfW5+jWNOTPM4R0sY6/mvDGPcY4fUgTkS+1hhhRVi2irzG/+x1qQz/GXzBG1LtgYfyioaz6k/aS/zAT+TlZNSpivZVWIOF+7FLpj3iChT/8ceeyzOmyOMMEJ89wDzQSuPyuimSaA3EVBg9qbetC0NESgSmNmC+DsC5dRTTw04Vddee210oDjgz8WuLKKP1EEcN34m5TYvMhGXLLI4GzhinGnDsUEcceE8cd4zLYwsaGussUZciFmUEUacCxpppJFidI+FnmfhhHEmMn/hLHH28OCDD46OMD+nBZ6fq+38JyG59tprF0YwcR6z9eIMCuleON+ktvIzvBA7nGflO8Ooe7pwFA877LCw3377xd/jUPFijZ122ikyIDqVP1eVZ4RAQlCQ0owziGND2uRRRx0VHX8cTuqfzovivPMz9yB6cSJwTHFgeMlR/rwnzitCmn5DhHN2F4eUfxGS9AMbDziFfG6LLbaIjvhZZ50V20N0DVFX1s58nxW1G8eadGQcH5xRfkY0IPT4Oe88kwIOB/oeYcxnEf84g9Qbh+vQQw+N7cBpxTGjv+gHhMAyyywTBRJnjmCJneUjmGwgcIaZzQ3sHttkMwDHn7ryec4olZVXZFs4hmV1p+35C1FBf2YdvlRPzkVhc/kxArtaxyvOPmMcu2W88BzSyGGFc01/n3322VHk7LrrrpEF4xnmWTtFHPTUzimPc4D0B3MCIpPz5/QRtsfP9B/jAI4bbbRR7AdEE8589uU3iIQyW2XzhqgqZ21hzufoW9qH0GLcIKCYb9iQYPxzD7bGeGau4ZnYMecYOU/O8QIE7jbbbBPtr8yOuYeNNPqHMbPppptGG0JU5/uNcUlZ8GeehH0Zm7zd0K+c08N+qCuillTVbN3LjkRUslG4Mo8hpmDGHITAZF4qstX8GKJszsJjZ9m1hvkpRf7y/V6JGe3uyXPTGoc9M7ZpB/2OjfHCL9Yi7CorwOkn5sStttoqbtgxPrFR7IfNTmw4e3a/2jyRGCEui8YznOHFnIa9MaexbjCPpLWjEiOY0++8sIdxDvcll1wy9httZmOT9YLNA+by/HzTkMPhTRLoEgIKzC7paJtZTqAWgXnbbbfFhZHIVFaY8aIGHB3KYKFNDi6Odf7FEEQN2ZFdeeWVo+PL4k9khPvZpc8LvuSE77jjjnGXOJXNoofzlRwI/s1/VUtKRyKSkT6Lo4vYQHjhKKad/7KXY1QTmPl6pfN5OH1EYxFZ7PxSDhFH2omQSxc8cFgQojiILPZPP/10jFyUCcw8I3aUcVxxPmgXjg3PSG3On8FMqZk8G4cBB+WSSy4J66yzTuEbKImkUEfqj9OBM4Mgo430HRFgBAf/j1NDVHTmmWeOfYnDT9k4R2XtrEVgElG67rrr+tof9+AQI3qpR1600xbqhFDkgiV9jQhA9OKsnnvuudEBpH7UGZHExgn9hdDG0YclThd/ywvMopRZ7DnZIjwqlVdkWwiUSnXPn7muJDDLxshdd91V03jFUab9bN4wVrjoU4Q5DiyRyiSGU6Qa+09X1k7ZiOipnVPeXnvtFfuSqFLW7nH8EcJEG7FPLupMZLlo4ym9GKfIVpmXis4ts0nE5gn2zsYS5WfP4yJKGSOIXjaZsvafIl7V7BgBgoBiw42NHp5B5B2bYN7EfolM0X6iyGyOrLjiijHCVIlNdoyl8Ux0MkXeEDEIckQ14rBSimwlG2VDkQgYwoT/JwqK+EeIV7LVLEeenV9rKrWNZ5QxKxOYRWO36LnpXCvzF2zYTEDs07esN8wdKWskMYYlL1Vj44uNEAQ8GQDMydhIXmBWmyeqrXn0PUIXYchYTeM0eya3GiPazoYRm7tEMbmYJxCeyd7SPNrqdzHop0mgNxFQYPam3rQtDRGoRWBmF5as84iQIlrJospi+v/YuxNw7aYybuCLDJkyljIUJZEGY2QMFQkNhkgylCGpSBlDpibJrJJIiExlLEnmzGPmilAyDyGR4bt+6/vW+227vZ/hDO97nvPe+7rO9b7nPM9ee63/fa+17v89rI3A8L6LaFbJlI6VVB7kwMZ8xRVX5P6WCEwbwSyH6XQz6quDbyOHVUMHmet0OEY3gtnWL22KoKm14VFmRDDsRC6ka5YLHoxERAy+CBzvtxTZoRBM7TJgeLLLQTRNxjKjhIHJKEEkpCAWMtakQOQjMo2cI82ipv7Pq00mCJnLsxBB8keGeO6l20m/ahtn/XlN424yTumKCGL1YCptIR4wMB5EwGWMs802WzbG9RlxWn755bMxjTDAoqThMuS14RAsBhYiyqjsl2CW57a116Rb3fpeP3myV6O9SnzLXO82X0v/pKQjai5OGzqLSInUwgRZp9/ITzVNvTqXYT9cPe/kWCmReydh008Xo5sDqK3WrU1XtdU0Z4psRBTpVp1glnsQC9/RX5Gu4pRrIztVPbY2SEmUVs35YZ2UVmudIUPfbXKGdcOmOsfKOOpRNOOZe+6587M6EcxOOsqpyCEjCskRqU1yoBe96mr92d3GVtI4mzBrw7yNYLbtcUhXVd76iDRWa5+rGHO6cjRwMCHPJTOC06pOMLutE932vKa9u45ZN4y0YU8go/K6syZ966QXQzI84qZAYJwjEARznAs4htcdgeEQTBs7o443t6nGsPp0rz5R14jYSLkrRoeoCIOEcVUlfHVDr9tmW30WQie1B8kTAXAxjqX6qnlhEKtB6pVgIifIk2gNwlI9RbbeL+MRYah6hJukgNipqWHAaxOGJTXz7LPPnpAii9y5SmSw2udqJAeG+iUa0YlgluiuSAingLGJNLRdon6ipNpEOHjEeerV9pV71SMyJhlTjOxiONMtZETKZtM4RQyrV5VglnFLG67jicBLX6RTUnfLpf5NBAjZaHsnm0iS6BtjD/mRxkwnRKiQfNGKYgwymOEuwl41MrvpYrf23A9POlp0C5lQl9qp71Wsqka7qDLZkGOd/FQJJkLey3xtmj91/ZAKTsc5HEThq2m8VSMXqR+unncjGnSFQwMJ98OB4KepRreTrsKwPr+NW2TOWmLd0G4dY/IWsZK2LXtAf0V6q+nLTetC0WN6j1AaB+JSIphIH6Ls9FHrz3AJZtP8EKFTrsAhgxx3IhKd5pco2OKLL57nO4z125qAkPeqq/0QTPPeXGnDjJOLk6ikdXaaI52ea404+uijcwRSqrM10xrh7/VLtF5E1RpI7zlgZZfItFDLWwimzBqfcc71s+4U0uxfzgD7BYdi1dFWnSsyDbphZC20vlazgDhHEOSqvgXB7G5LxTcCgSoCQTBDHyZ7BIZDMNUjITTqKh0s4pJOxuCqvtusGOTFSy7qYUNzVD0iwIhXwzNSBBOZtLHbOBlsIlSMZgaPCAxjuFsNprGJkqkrU5ciJdPv/t6JYDIwRHYYFSIRLsajsRtnuZBDRigc9A+hFsFUc6QNxizZqJmSfuze6qtVHFYklUl9j+8xuBBol3Rc3mgHbOirNqvRHPchN4wTL8luMsRLP0u6JJKInJAt0i4CKB3Oc+qRx2L46A8DTz+axllNb/U899XHTZZVPEuarzYZkNX6OuRZn5BnJMC4yF2qF8Mf+ZAe7KXgDrJwSq8+1COiSDWyIDpv3HSmSioYiwxoKYzwLRgx0o2zW3tIcF23zCN4dep7dbFiBCJ3SIxIrDRrB8t0IpiM8V7ma9P8ga3olEOv1KVJS0WI4UuPYFUOyqrOLfO6Xz2vz81uBNPnZIbodtJl+HXSVZ8jkGS66667TnBSuMeBWjBHoKrpq+5BFM1dJFcksolg1teFqh7TJTpZ6r3L2qMt2R4ICRKozrKss2VNoYttTqdyUnjRm6b5gThJJbZOLrnkkh0JZqf5xenkEKjSP5jRE6SqV13th2BycBUnjX/rmFmf1Bb2Mkc6PVcE0zpDt5QhdLqs4dZaumBdse9xuskY0E5ZizlYrevS76uZGN3WnTrBlLJsPlofpWbX11C/d8MI0a0TzGqWyyKLLJLbrcqw7VC9yd6YCgACgQoCQTBDHSZbBBx6Y2OxCSNPDpdhIKjfsnm7Sl2TDcemicT4Lm86YmMTd+ABw4qxyQAR4WIs8fSWizHlHp5W5Ee90W233ZY3Wc/j5T7llFPyd2zmUovU4iALIgM2Ud5zqUc2PDV2Nm/fZcTou7TckuLjuT4XYbHR23xFARjAakCRHr8jgbz2Tr5tOi1RfxmLPM2egwwz7Jr6JQJV6takBDJI/Q5jhodxVN8XhmAyWozN86VTMl71D6lhtCM5oicMFONgzIvcMdrUOZGF/jAiEChkC+FAdJAf3mmycaAPo7ikjWoHsWSYFAOi00SAE2PGuEU8RDQd7lNIq4gFg5yBLCVWZJvRTV/g4rCTpnHWyYCoWH3cvPCimA56kc7q5EMRRv1viiJwWiCO+iFq6jTfNddcc0J6MucGIqfdQkKRZnrggCK6guiKcDMKjZEu0z3twdnBUw4BITM1YtK96ZM6Xzgw7P29qT0HDnFw1HWLQ6Zb36syoj+epT/mEnmI0nSbIw5+6jZfy/whNyl2IvcMUXNVlMa8kv7N6CxOJnMcUTJ2qcVlLtMB+tKrnjt1U7vlflhrT4TffDfPHVKjD4xza42+IGAwoRui+dYm8q2/Y7GTrpIBo9984hCyzsg0QECsfwhfcZbRVeOiG5xZpf7ZfDcHOXE4G9Q6Wk/h06bHImNkgmDQf7pnvZNuibDRe/9HMD2TQ0NUmG6am52wKWt50R06JpoKR+shR4EouhRX6zzspYtKg7fuNd3fNL/oMz0skTBrk7UKmeqkq+YUOVlX4Fbfa9rGZq0RZWvDTGTQPtM2R7o9t7rHWcusD9ZvhNUaoX37VnVNt84j6+a9+cjZSh/oqcv4rD8yDay79pxe1p1Oex59lmlh/7WeyhAyV+2zou6yPNowss9yDOm3uWt/M3foqjWN3tM3OEqrNrfMQQ7XqmNvsjWiYuCBQAcEgmCGegQCI4CADYlhiOAhSW2XQ2UYpIyyek3ZCHSjsQlGP4PMxjmUF0IzKBkFncbV9GCGOa++VK0mjy8s/EiHg4n+VTFxf8Gq2u8q1touY6ueAIsElD77P7yrbSCY1frDbtiXvpaDZhiD/l99ZpsOdBtn/dlt4+6GZ70dchPdkYZbPx2XTrjqOlhwY/B3i4S5v6pbnkX/q7Lu1l6bbnXqe3WcsG2Sfzd59jpf62McyvzpJv82eXcbQ/kcVsg8Y5ph7/JMUWtONNG9upw7jb+amu8gIPOoqg/V9Ggktk3H2vrfSY+7rVX9zoFOGPaqY21t1O+3JiAddN5Vn0ND1dVuetANs+E+l4NRyQIHQ5nbsiA4NTnc1MyXi3zoA32zdjet/fDpd53ohkFVL7RNNlX8u2HUy35tHgxlH+zW9/g8EBivCATBHK+SjXEFAoHAqxCQUip9S1TG/xlB1ZM/A65AYBARKFF9BKCkpBuH6JHol1ek1E/g7TTOUk8ptbHpkKBSsygSXWqdBxG36HNvCIjMyngp2Q7ukqkjwiuTpH6YXW+txrcCgUBgvCMQBHO8SzjGFwgEAhkBhjOCKXWWF11K1VAiUgFnIDDWEJA+KhVQmqfUaL9L1ZeuWE+R7dR36bBSDKWrSltXs10lEOaNz/xIBVbPWq01H2u4RH+Gj4BooDRkkVD1+BwMUujJX+lBrKHDxzhaCATGIwJBMMejVGNMgUAgEAgEAoFAIBAIBAKBQCAQCEwCBIJgTgLQ45GBQCAQCAQCgUAgEAgEAoFAIBAIjEcEgmCOR6nGmAKBQCAQCAQCgUAgEAgEAoFAIBCYBAgEwZwEoMcjA4FAIBAIBAKBQCAQCAQCgUAgEBiPCATBHI9SjTEFAoFAIBAIBAKBQCAQCAQCgUAgMAkQCII5CUCPRwYCgUAgEAgEAoFAIBAIBAKBQCAwHhEIgjkepRpjCgQCgUAgEAgEAoFAIBAIBAKBQGASIBAEcxKAHo8MBAKBQCAQCAQCgUAgEAgEAoFAYDwiEARzPEo1xhQIBAKBQCAQCAQCgUAgEAgEAoHAJEAgCOYkAD0eGQgEAoFAIBAIBAKBQCAQCAQCgcB4RCAI5niU6jgf0z/+8Y903XXXpemmmy4tv/zy+d+4AoFAIBAIBAKBQCAQmBgIvPzyy+mWW25Jt912W3rnO9+Z3v3ud6cppphiYjw6nhEIDAQCQTAHQkzRyYLAJZdckg4++OC05ZZbpl/+8pdppZVWSptsskkAFAgEAoFAIBAIBAKBwKgj8OKLL6YDDzwwPfTQQ+mDH/xg+t73vpcOP/zwtPDCC4/6s+MBgcCgIBAEc1AkFf1Mzz77bNp+++3T+uuvn5ZeeumMyLTTTpummWaaQCcQCAQCgUAgEAgEAoFRR+DWW29N++67b/rOd76T5phjjoRwzjTTTGnKKacc9WfHAwKBQUEgCOagSCr6mf7yl7+kDTbYIC/o73nPe9Jdd92VjjjiiDTXXHMFOoFAIBAIBAKBQCAQCIw6ArKntthii/SpT30qvfTSS2neeedNu+++e5pqqqlG/dnxgEBgUBAIgjkokop+pnvvvTdttdVW6dvf/nZadNFF049+9KP06KOP5oU9rkAgEAgEAoFAIBAIBEYbgTPPPDOdfPLJOS3W9cUvfjF94QtfSMstt9xoPzraDwQGBoEgmAMjquioFNltt902bbbZZmmFFVbIBPPJJ59MO+64Y3rNa14zcAAZjxTfkfJ6StPx89rXvnbgsIgOBwKBQCAQCAQCg4CAFNk99tgj2yBKdLbbbrtsl6y44oqD0P3oYyAwURAIgjlRYI6HjBQCV155ZY5YvvnNb07PP/982m+//dJb3vKWkWp+orVzxRVX5JNwt95660wwkc2LLrooR2nf/va3p2WWWSbdfPPNaamllsopOP/+97879q3Uf/zkJz9J73vf+9ISSywxrLG88sor6Y477khXXXVVPrhAP0p9idPznnrqqeTf6uVz/WgizJ3GN9o1tM8880xOr3Y56a9XZ8Rzzz2X7rzzzvSf//wnLbbYYtkZMNQL8X/66adfhRm8Zp555lfV7egrva5e008//atOStavXvRhtHEdKhZx38gjYC5effXVec6qT19ooYXiRMuRh3nEWrQe/P3vf09/+9vf0rve9a5c9hHX/0eAPj/22GO5DGaeeeYZc3s8+dlrzznnnGR9tj8gmXGifWhxIPD/EQiCGdowcAjYfBj9FvZBvLxm5dBDD0277rpret3rXpdPourf2m0AACAASURBVNttt93yBsXYePDBB7N3FBH6wQ9+kId47bXXpq9//euZIO21116Z7Dz88MMJ4XaqrlQd6Tn/+te/8ul2iOucc845ZHjOOOOMTHiXXHLJ3N5JJ52UFlhggdwe/J944ol0zDHHpCOPPDL/y6D961//mn74wx/m9GWn/JbNttv4RntTRoYZA0imsbQ9D3GDeSFmfj/xxBNzKtQJJ5yQZp999iHjySBhMDkY4tJLL83ycrR9E8FE6qVbrbfeeunLX/5y1pFqn/WrV32od/jGG2/Mh2TB4aMf/eiQxzPIN05KDF544YXsMBqqzrufg40jytyjG5xBhxxySG6Xnjlp+7jjjkuzzjrrmBWTNYTTacYZZ+yZCDPmHfJmPlpjernqc7qXe6rfsZ5ayzgx99lnnyEfKFeXOznddNNN6XOf+9yEtbvfvo3179NLDrMZZpih78Nv6Md9992Xs5M+9rGPpY022mhMDpdcXeHMG5PiiU5NYgSCYE5iAcTjJy8EbLoHHXRQPqRo1VVXzYP/6U9/mu6///605557TjC2pOD4uwgtYxQ5sckikfWa09/85jfp8ccfn7AJ/+53v8uRN+nEQ3kvF/K+ww47pGWXXTZtuOGGrYYg0rX//vvn18W84x3vyGPhlf/0pz+d1lprrfTVr341E7ZexjfaWqCviF0ngvnzn/88ve1tb3tVHc3ll1+eDcvhEswyPm1ps1N7ZOfwCA6FNsOqH32oYktP1A/RPQdTTI7XpMQA+TPXh2owWz8uu+yyXBrwkY98JGcLcPZsvPHGaZdddsnRSxFwRv1Yvh555JF8QBsC0SvZhtsFF1yQ1l577TTbbLP1NLymOd3Tjf/vS4ig9XWWWWbJ71weynqqqSa5lzlsPR+PtXuyLLy+40tf+tKQnHOcAxwKymGGOl/6kXV8NxAIBEYWgSCYI4tntBYIdETgn//8Z/rmN7+ZiWNJi0I6HFZkMy5pmNIpRQadVNdGMG3g6i3vvvvudPHFF2dvuOuBBx7IEdFvfetb6U1velPfEul1Y28imDz+DmLS/xJF6WV8fXeyzxu6EUxGOWNXdK9q7A0SwWzThz6hiq+PEgLIIQeHzIKRNJgHkahI57U+WPN6JZj9iqVtTvfbznC/3yb3QZRbP1jcc889OROHQ3Uo2R+97kP99Cm+GwgEAhMPgSCYEw/reNIoIiAN8txzz81pYtJWRNCkj0mr+vOf/5xfhiwqqO5tzTXXTH/4wx/+5+/rrLNOJmzqmNRHTj311PlntdVWyxGBa665JhO5BRdcMKfn+p70nTe84Q3570iVZ/O0r7vuuumtb33r/4yYJ/vXv/51fn9WSavhlRf1E/HbZJNNJqS22mAZX7zm9YiVcYoAuE8qXDVl2P9Fv7zSpc0zzvgSCUFsfd+YRD/++9//5rpLhvB73/vejJt/1VbWryaCyagQ9YRliWD2Mr562yIcv//973PfjBXOr3/963N0pshUnSpSBW9kXUSnGKtSrIyDzKWhiqyKDDZFMGHw4x//OH33u9/NP2pOS11UIZhSW//0pz/l56+88soTIrb6rV2pyvqpjx/+8Idb6zVHK4LZSR8KtvpO79X2rrTSSrluqBcs67LRDj2m//CGlbpfc0va4/nnn5/nAf31d+nTUuVOP/30nP5tPqmtEnkTMX7/+98/IcJTlWOZb75DhlKwOWCk9haDtRc9qc999c8FAzqkDeOhM/SJk4Rjx1ogTc9n5iqMydazpVufddZZefzmmJTlJt0o2FkbpHaS/6abbpo+8IEPpPnnnz+nXpZ656Y1p449Z9Jvf/vbjPVnPvOZfK95LG3e2kGm9Xrhal/dQ0annXZalpE1wtrWJhv9LDXV7hPN4yST2go7snWV+k/rhxpyUSd9hZH10VpInvRO9JXzyxoqFdznpTZaTaLx0Bdrzsc//vHcP/h5tvXlk5/8ZHrjG9/Ysc+eUZ/T5rW++8wFf+3ccMMNeZ0RpazXaEtjNWd8z5pGH0ZK7mVNt07qU5kPVcz7WVuavksGShRcHBvqGY1JZNZ46a99kwyca2BemgfmqN/L1bS/WutcMCEblz3XHLHeWks9n7PTd4teWhfosH/NtdVXXz3NN998+X46dt5552UsYC47Rl+aHDKd5qAIt3a0J53aOlSiz93mdFVfrfV0Iq5AIBDoH4EgmP1jFneMMQRsoNJw1B2ussoq2dhRk6TOkVEofWzuuefOBhmPqtolhmzT37Wl/pAhyLBhXEgpFHFkEPn31FNPzW2rN1xjjTWyYYnkMXxs3N///vfTJz7xiVeRkAKZlC01mNLZyuUexMczGVLSTRmhan9KKlgxRqScOqnOhn/bbbfl9NMm77C2GHVNG7Pnqe1kbCCDMBJJsMn7nbHVS2oSgsmI0Ad46g9yoX/S2Iph2sv4qirF8ICPzV072lRDiVAzVIzdsfDIADn7m+ijtGNRXEYFo4ZBQ8aMXuODe1uKbElLLbWspT8IJuJayDwisffee+f+iA5zLBx22GFZHxhw2icjtZNN6XQjTTB71YeqoQg7Y6Ib3bCsT3WyPOCAAzKmO++8czb4kTF/Qzak+3EGIBLk4DucLX4v6dMIKb3RFh03d8zLuhxL5AcxO+qoozKRhTeyD3MGcCc94ThomuPkVjBAYDxbOjnCQUfIdqeddsoHsBiXOU+2t99++wQnhN8Z1VKZ23Sjjl2Zw/pUnZfG1LbmNKW6eq6665Jm3UskrH4PUmWOI2HWmzbZWFOlU5OlOcYZoO9//OMfc0o/ufg/Eg4rc57MkSR6oI+cXdZcKeoICJnBtD4fyQvZ2mabbbKzS9scASXKWfroNVVIfbc+N81pOqff1mztcCBeeOGFuW/6WY+m0kEnhSJlZe0YKbkXuVmnq/OhYN7P2tL2XfuiWnq4WqfNUbpt/iNu5MW54POjjz46r7kcR9Yvc9la3ml/5TCCm1IJTkr7ChLPgXrKKafkKHW1HKCuR+YYvXI/meibNRKpI19Y2JPaIv5NsnDPZz/72ey8kM3jX7q5yCKL5DncaU636Ws54G6MmT7RnUBgTCMQBHNMiyc61wsCNk4eUQaJSIeNG5lkSIi+MaTUE9p0ylXSb6p/5zVFUGxIH/rQh/JXGeCf//zn8yaHQNqAbNgMvHLIEMPjlltuyaQGSWOMMGJ5YOtXJ+LnWdrhUWbUiE4W46oeweTx9playSaCqZ+8x03vCEXAGdUMirnmmit3UfREW9Jy9btXgllqMBkXNm/Pgz3DvU6wOo2vihPC+6tf/SrLUvSJVx0BQOIYSEV2CKR0XBdcXZ4vYsqAPf744yeMr1uKbCeC+Y1vfCPLHVa+x/hCbBF0/UJs4eVCSBmubYesjDTBLDW53fShrvelrqkblnX9dUCO+UB3jFv0j4EqY0AUV3QeSS8Rb86Zn/3sZ9m4FRlhKNIz86uXZ9flVtIe6Qa5aL+bnrTNfRjIZkCQEWDzDaEzDrqlfQcxFR0T8UOeyJ28Eas23Sg1yVX8mghmL2tOXQb1tO1eCGb9nqoe62tpoy6boici3QzzMqesLYiZukRzAJHhDHKRGWx837qiJOAXv/hFdiCUyzyoE8xyqJY12ynY+ly9tz7Obn1um9PWP6TGWsepgAg5zMz/m666DurXcOXuOZ36b/3sdW0pr+9qW4dEKh1WxglQIsLkWq66bhTHjowNjhwHvDXtrw6pO/vss7NDjTyRMFkn5omopPvqBNPabF+Gqeh9WQPMP/sHB4C2tNlLimyTLMxX6zM8qjpDxuTebU436Wsvdkh8JxAIBF6NQBDM0IiBR8CGZPNUP8cjjaAw3HjQizEovamQRgMum1f1700GSfmeCCjyYmOUdlk2QW05NIQxhRQyrBmf1VNUqwA3EUzGmvarr8EQOeVVFvGsbpTVQ36MefHFF8/pascee2yOphYjrhPB9Fl946+OXZv9EsxiUOuvqAiDsrw+ppfx1ZWQ0cSo1S+RKoSRQWj8TYZHlWA2kbjhEMzqIT9Vw1zUFmGSwuk1Li4EiIGGZJNL/WojmNJ5RRMY1m2H/Bi31EYRQfjUD33qpA/dCGb1II0qlvX+N6VFdyINDEDRQqluBa9yqEk3ORayUj+cSf/gRYelrnbTk7a5X8aMNItKc2r4GwPTnCPDerSxSoyuv/76Vx0AVSdtdeyaCGYva87EJJhtsmnT29J/5LKUBNBNmRdwlxZrPag6HYyniWAW0sVJwWEiRVk0uRwi1kYw2/rcRjALIUOOOQ2tnZyKba8haiKYbWtCr46FKsFs6j+C1uvaUnDptA6Za8iVvdFeVY3UNtWZG3M5PbyQ0/r+ihSWvjc5Mpv2mbJ+cOpw5lgryRrp87zq/tYrwewki6rOcE7CtNucruorsmzNlVZbLuOWHh5XIBAIdEYgCGZoyMAjIGKExFSjinWD2qZSrUcsm1f172o61CRJ8ykvTJaG+ZWvfCUbT1K7moibiGYheuo9RQEQzOLRrwKsr4yvEhXxmUMQRFLKa0CK8VGisDazTqeGSqsVvdVmNaqqnRJZq/aBweb71aiCtCgRHOl+Jerb7fS+JrLhb/qtjqrg3cv4qv0TFZMmJ81Y5FgEUyqiCCYCJjJaJ8BVUsRAQBaqqVn9EEzGDo+9Z3eK/KjVoT8Mr2p0vNOEajPUGbmiZohNG8GU7kV2IqiMsrZThZv0YaQIpnRlKXHVk4NL203zEOnlKBHNkAqrz8MhmAxS9Ybmu38Zzd30pG3u029OKGnPjEZpv+Qu+mENEKGpyrY8m36W6NxQiQbyhUhJBVQ72WnNGQsEs2lO6VfTmlntr/nDEVBPTa8STGsFcoT8WDcRfPIozglz1+fFqVL0p04464SkSjCrc1r/RN1FY633HB9KK9qukSSYRe4iifXxVPvPWdjr2lJOEe60DklztT9KjZZCSu/L1UQwOQo59Izd2tS0v1pnOI/U3HYjmFJhi77U9x5/b2prpAkmHahj2jSnq/rqc3WiIqvlqr+XeOANqBhAIDBKCATBHCVgo9mJhwADkaEpDa+kOUmdExW0qSAjvRBM0SdprlIh3YPIqDGTNisdVYpNE8FkWKtTcpCAy3dEo5Ci+sUwlwpUfSUJY0u/Gd8lrdRz9YUhK922E8EU7URytSm1qGyaSG8TybXZS3N00EbpM4MLCWBIihwMNYKJgDjkQVuMKAeq6Bvy3Gl8daO0RL1EBNRhidpJx/XuTwS2E8EUYRaRUCOr7sZlXIyrthpM5E3/1Pepryun8nYimNKCkRHGVzkBmA6JZKuhlbpZv5oIZqljknZnvE0Ek0zpFb1gzPWjD9U+1I22XqKI1fvVV5X6JtEfl5RDpAtu1XlYUu1gKwLt4JahEMxqSjr5IyGIgdes9KInnQimSBGZSxlHgOGB4JgfUtWrsmXIezb9Y6B3Szuty74Y0WrfEAipw56DKHdac+rtDCVFVtqv5yBVUuqlKqp3o1PVFNk28m9OIcIcUGXNsMbKmBDhqfYfTp7D4SWC2UQwq/MRgVETiGhWMyuKM0O/XSKOVf3pRjDb5rS26LE5Kn3UfO30ztDhEswmudNbf2+bD5x9va4t5T2obeuQvUiqK/mRTamZdOiRq56KXNYEpJ5zyLrZtr+K/ssgsPfCsLr+WRfsX/CznspooXv1vaesH9ZBOqCv5WAnOLUd8lP63msEU6p8HdOmOd2krxPPmoknBQLjB4EgmONHlpPtSGyw6oEYOupWbLSMD95i74RE1BBABoUT5XgjGY/1vyNn0l0RRodZ2IBtdtpx+AGiwxjVtiilKKeUWH9zwE3x4jIcbcwM7vqlDeliDgIqdWruRxxEsJAynnxEiAHvGV6qrralHFTAyJUKzANuQ5bCJLpaoqIMl6997WvZ+BYRa7qk9zl4gzfbxs5IYESIyjHoHTqhFhNRY1BW08cYEYwCXm6EmaGqr/AqB0IUwuw5DmvoNL56/5CV8k4/cmNoquXiORYVZXxIaUQe1X4xiBAYhpRxi/jqH8NGtE96E8xFQn2PcV9PhysHEcEeodc247mk+7qPTjiMRSQAtptttlnuCxzVF5KdCJgoazHCy9jIhCHHmNUPugJrdU4iyaLa+otAqWsif3qnTR50+gprpJmh3Y8+lD6QG2IBOym9xmCudMLSmM2L6iXaDQ/GMR0xLnOLfMw3B2/QG+TCWLfbbrusrwiJOcd49n3Rr27P5qjgWDCvHRzDkJUyLcWOcdhJT+hD09yvYkCG+uBQmc033zzrDUxgI6JJ1gxnekjf6fh6662X6we76UZ5DVHBzjpFhvBSW6x/TsTttObU65itBZ4r+kkGorDWPs6lklZpjavLDFbWJE4vdeLWKPIgQz/61CQbEdZSC8hZhGCaU9YepzeTJf2UpcDhQq/oqowMfaDH8KbvShQKJpwoIsTWLGsnfTFP/Y1DQFt0XAScc8r6a27oI4ef73Trszns+dU5zUnoKs4PTqDyeqemdVJNvDbKKzfoXonAta0Jvcjdut42HwrmMOhlbdFva2D9u/YTTh06bP7RG+sQgmf8pd6Wg5YO2AvoB2ejennrekljbdpfyR628LDGw5FMOCyswfYCZJZz0JphzppLSKnUZ4TXmuTMAvPQfFDb7ZA5c8xaa74jupxvMmuqV5kL1s+qLBwwpFaaE4jO0hnj0z9re9ucpn9t+jrZGlcx8EBgGAgEwRwGeHHr2EKAkW9jFIEb7rvVbNg2OgZItxPkpNEiLDZzl5MS217IzTCzcTOoSnSt1Ci6h+FqDDbpoY5BtAERQRI7vXC9pP8wBJvqBYcqXWSNwWEcxmjjFk3ud3zwZMB0wrNTH/WDQQUD7fjpNk7PhEe/2KvVIVtOg3J67lDxG4T7OunOSM7DEj1CMsmTLMvrfQpOw9ETfTXPtUlXmtaOkZattaVJF/tZc4aiI1WZGWfR127rW/VZnWTbb//Js96H0ViTmua05yAvHAdth/sMBeNO97TJvdtz+tG/fr5bnlsi4iJ31q62/bOT7Nue656yBlfXxU5yLnpk3Sc7a3F9znfDrNvnQ8GpW5vxeSAQCLwagSCYoRGBwERGQJQHCRTZaSOiQ+2SjVutoihGqSMdaltxXyAwqREQNXQiaVtq86TuXzx/cBBAKsrrhERERdpFzurR3sEZ0cj0VJRYuUS1Zn1kWo5WAoFAYHJGIAjm5Cz9GPskQYDnXqqZlL+2FNahdkwKrhRXh+RMDpG0oeIU9419BKRtmyei+oiAFLduEeixP6ro4aRCQNRYyYMInawTKZ5NZQyTqn+T4rlqc5UPOKlZirjyi6bXa02KvsUzA4FAYLARCII52PKL3g8oAtKATj311HyAgVq8kbjUKJ133nm55qXfFM+ReH60EQgEAoFAIBAIBAKBQCAQCATBDB0IBAKBQCAQCAQCgUAgEAgEAoFAIBAYEQSCYI4IjNFIIBAIBAKBQCAQCAQCgUAgEAgEAoFAEMzQgUAgEAgEAoFAIBAIBAKBQCAQCAQCgRFBIAjmiMAYjQQCgUAgEAgEAoFAIBAIBAKBQCAQCATBDB0IBAKBQCAQCAQCgUAgEAgEAoFAIBAYEQSCYI4IjNFIIBAIBAKBQCAQCAQCgUAgEAgEAoFAEMzQgUAgEAgEAoFAIBAIBAKBQCAQCAQCgRFBIAjmiMAYjQQCgUAgEAgEAoFAIBAIBAKBQCAQCATBDB0IBAKBQCAQCAQCgUAgEAgEAoFAIBAYEQSCYI4IjNHIxEDgscceS2effXaaZ5550mte85r8yDnmmCMtssgiaYopppgYXYhnBAKBQCAQCAQCgcBkjMBNN92Ubr311jTXXHNNQGHhhRdOc84552SMSgw9EHg1AkEwQyMGBoH7778//fjHP06bb755eu6559LOO++cttlmm7T66qsHwRwYKUZHA4FAIBAIBAKBwUXgvPPOS/fcc09aZ5110mWXXZaOPfbYdPDBB6e3vOUtgzuo6HkgMMIIBMEcYUCjudFH4MUXX0wHHHBAmm222dJmm22WpppqqtF/aDwhEAgEAoFAIBAIBAKB/4fAQw89lHbaaaf0xS9+MS211FKBSyAQCFQQCIIZ6jBwCEhN2XfffdOBBx6Y3vjGNw5c/6PDgUAgEAgEAoFAIDDYCPz0pz9N//znP3M2VTi6B1uW0fuRRyAI5shjGi2OMgKI5ZRTTpm23XbbCbWYo/zIaD4QCAQCgUAgEAgEAoGMwFNPPZW+/OUvpy984QtpmWWWCVQCgUCghkAQzFCJgULgP//5T9phhx3Sxz/+8fShD31ooPoenQ0EAoFAIBAIBAKBwUfgL3/5S9pll11y7WX1sJ/BH1mMIBAYGQSCYI4MjtHKRELA4T677rpr+tSnPjUsr6E6zr///e/pb3/7W3rXu96VT6Md9Ovll19ODz74YPrrX/+anGg3HsY06DIZTv+feeaZ9Pzzz3dsQlrW9NNPn/7xj3+MaV2uz7dZZpll3M0/gjIHnXZ911135dOuB/nQDzKznjjMZHJcT0SoyHHqqadO7373uyNbZjiLWcO95skf/vCH9Pjjj+c92I/yl2WXXXaEn/R/m7OeIoWukZDnnXfemX7wgx+kb33rW2n22WcflT5Ho4HAICMQBHOQpTeZ9l0Uk2FdrXlg2D377LNpxhln7OlEWcaTo8Y/97nPpcMPPzwtt9xy6Zxzzknbb799Ovnkk9Oiiy6a0X3hhRfSSy+9lKabbrohoe3+3XffPd17773pyCOPTK973ev6ageh9kqWaaaZput9MLjtttvS5z//+XwIkjGN5tWEV7fn9TOebm0N0uf9jvuVV15Je+21V3r44YfTJz7xieT3H/7wh5m8OFTita99bbr44ovTI488kr73ve9lQ7iqy3VsbrzxxrT++uvnuuWPfvSjPUP3r3/9K2255ZaZKO2zzz496WGZN1W9R4Kr823ppZf+n/nXc6cavtjv/O/0LFgzRmeYYYacit/PpR/33Xdf2nHHHdPHPvaxtNFGG/Vze8fvDnct6bcj1sjbb789bbHFFj2vJ8PBrt/+jfb3EUzRqQceeCDPm6HuAaPdz4nd/lDXkmo/6ZU9yho399xzpzvuuCM7jhdbbLG8X47GRZ4/+clPMskcCXnSdes6vYjXpI2GxKLNQUcgCOagSzD6nxFgaB9xxBHZsOvVEGCsMwBtaMiY16BccMEFae21184n1LouueSS/PehGoo2IceYP/nkk+kjH/lI3wcB/PznP09ve9vbeiaLNjwkeeONN+75nqGqUBNe3drqdzzd2huUz/sdNzkywLbeeusciS5yNd5iHD399NPp29/+dk4Zd1V1uY6LKMGZZ56ZVl111TTvvPP2DBuS8Zvf/CaJOC6//PI9G1JNel+fb/Xfe+5UwxeHMv/bnvfvf/87k/YvfelLQ4pMFFmtsMIKQ143mvo23LVkKPj2K6PhYjeUPo7mPSeccEK69NJLR4SQjGY/J2bbQ11LSh85bBHLBRZYIH32s5+d0HV77xVXXJG+8Y1vjNpwQp6jBm00HAj8DwJBMEMpxgUCV199dTruuOOyYThUglkHgkHHmPfy5KESzOGAKz0SYRZ56jUaOTEJZr9jG8p4+n3GWPz+UMbNUEdKN9lkk6zPTQTTWHnkP/nJT3YlmGMBl9EkmEOZ/22YSAndY4890kEHHTSmCOakkGG/BHO42E2KMXZ6ZhCSkZdIWcsWXHDB7Awt0T+R4jPOOCMfmjNaV8hztJCNdgOB/0UgCGZoxUAjwBsqQqgOQhqezekNb3jDhBoLNZY+l/I200wz5cOBpL65qsbTe97znhypYSAx2L3+RKqstMBNN900feADH0jzzz9/Yvh795UL8bRJ/ulPf8oRSmmLUnymnXbaCZjefffd6be//W1OtfvMZz6TU3j1iUFsY9UHBAKRqF6PPvpo+vGPf5y++93v5h81UKVWVLTm97//fZIqbPxS8V7/+tfn26sE08l2pW/Sid/73vfmCKr++J70x9VXXz3NN9986Zprrskpl29605vymG6++eZcTyadsukAA9GzOl6nn356rtlabbXVcsrmE088kaOvsINP23gQMDIyZmPyfCmUbemJnWTKKSDdijdc7RQZOQyKzKVQ67Nj5ckBPgsttFCWg7RG0WqpyDD98Ic/nMmFdKqzzjory4j8tHHaaafl1OkNNtggtzvUcXeaePWUzzaCqT/0TfoXJ8hXv/rVjHUVe+NR60SmK620Uh43zMmbHI1FNHrddddNb33rW1/VLWmt7jUfvFSc/lx++eVZVvqkjhm+9L56Nel9J4K55JJL5hT1P//5z7mP3imnf/SS3tPDpj5LH2aY1uc/HaLn2vvgBz+Ya7vokzHAyxikrcPJ3Bdt9Lnxmm/6v9tuu+V5VeY0jM8999ysHzBba621Jsw7cvDyde3B6pe//GWeB02OqTLXpAbqD92r6ljbGqGP1bWErnfSvVJCoFaMbrve+c53pj/+8Y+5n16t0JSyT07miei18XOyiThxctHLoWDXac1qmge9zEf9ufbaa7NerLzyyukd73hH65TSnjG5jLnM77JeXHfddXm98ENuZY+oExJyPv/887P86f/73ve+vIbYX3qRRb2DbWuSfrXhXF2T2jDotA7qd30PsO6X+VefL1WHLazra0m/ewcMvN7D3sqRYw7POuusWbfKnmYe0r9SCuPvZc+1z9unXdYGsmra03yuzauuuirP/5lnnjmvV+ZDyQJpwmIo++FAG1HR+UBglBAIgjlKwEazExcBm5WDTqq1FYxgBvc222yTCctRRx2VjewS5awbvDafT3/60znt0MZdPpduWgxFG7d2EJgf/ehHOXXwlltuyRumzdJGWb8YNmp5GCsMk+985zvpm9/8Zv6u/vzud79LX/va1/7nPhuhw4xKjWghkE6uY1BJ5WXsiGJJD2YM1iOYP/vZzzIZUEenllNE9P3vl//hcgAAIABJREFUf38eD6Lm9/333z/X2BkP/NT6rbLKKulXv/pVNnwPO+ywCQZXtZN1vMrvNn1GOgPBc6V5Ss1sGo/vOCjBgSgbbrhhNt7Jxybv93ptSzeZIiX6e+ihh2aDwviQJv2ojp2Rveeee2a5cRpIR91vv/0yIVUfVIi936vyQzpvuOGG7HlHmBm1Qxl3v7OjjWCWdoquGmsT9siRl4FL0yZ746Z/nClk8P3vfz8benUjnb7TCwYf3YAbnd1uu+3yo80FpKUpwl7HrVsEs95H/ULyEC5p7J363Db/zV1EjnPA/FQHrR/mBVKKbH7lK1/JpILDwGWeyobwbzm8g1NJyixdNjc4iA455JCsZ+pk1cXqg8ND6IPv0d8mglnHlAHf6xpRx7Sb7iFg1hq66rnqs2HJKOe0qjrDjB0RtZbQB3OSgwqGZQ1CevrFju52WrPqc6HU53Waj9ZF/bReG+Pee++d10FEqam9r3/963md43iw3nAyWYelZIqakR1MkCep5J7t9yrBRFZgx6HHCYIcIukcM37vJosmctm2JmmrE870oBMGva6D1T3APGuaLwh09arP06LP/ewdsDO37Ysu+zNHbsnY4BjSF3sBx4p1xpzzfY5c78F2GBBnmbnXtKfZDz2Dg0hb//3vf3N7xU4gz5HcD/td0+P7gcB4RyAI5niX8GQyviYDk2Fz4okn5sjdEksskT3CjK1f/OIXmYx1M3ibCCY4eU8322yzvFnxYF900UXZGBF1abo8V/8YKzzdDmNhgDL2bc7XX399WnHFFXsimAgY4oc88TSLFHofKEOXIVAlmGplbKIiLaIzSDFSpR8IZfkusspY8XdRGMakaG+1302n5LXhpyZQVKtei9ZEMBkNDP+jjz56QqRUNEEbxxxzTI4aV69OMmUsI5LGs9VWW2XiJKqAYIjqIZHHH398fo4I1YUXXpjWXHPNTDSQJPe4OAEYjgxsRBKpKvKDg3F4/xmCgZAVHPoZd7/TsleC2daHuiwYgxwjDDBkHoFknIu+1a+qkc2hgaQx8DgSSiTh7W9/+//cV9efbvOtqXYR7i6Gfac+t81/8mOIVmu9RC5Fa9Zbb728DrjXvDI3ODSaCCZyK0rC0DX3jAVp1S9/p2va4cTppQazHhnrdY1ow7RN7pwt5Aw7FzysU9agJsJjLWG0l7lQl9lQsOu2ZlX7UdLJu81HdXowNJfr87HaXjkYiVzIxzoo+8PfkRrrhayX8sor5AkJ5xzgfKnKCan79a9/PWF99BxkFBGkH9ZaDoU2WdTxpoNNa5Kotn500lF60IaBedy2DooEtu0BHJZN86Xe7yb97nfv0Ka9zx5lvbenacN84hQ2n5A/+5Q++dx+az+3RtFrY+RcaBuP2nWOgrLme2ZVnsXJOFL7Yb9renw/EBjvCATBHO8SnkzG12RgGjoDiVFQUlh5uaWvVYlBOeSnzQCuRjC1WQ4p8H9EhMHN89oUvfSdqlHo8CDEBtF1eISoEYJVTq2tiquJkPmc95fx4fM3v/nNeRNFxkSRyuYvBU70QdvVyAwvvlMhEWIbPFx4fxmVnYzefghmwbMXgtlkzLeNu2DTJlOfI8qiFfXIEf0gh2pUquiH79ZlXNUnDoBeCGY/4+53WvZKMNv6UJcFw45xKzrJmcCIY7A11S9X9UK/6TvCIr2Wo4RBXQ7Fqo5rpAlmpz53IpgM9uo7c0v6IHLAWBXFcpXshyad1L7onnpoaZTWAHNM5KpgXk6/HC7B7LRGdMO0/mx9FrFDjF1kTF5NEecy76rzp74mDgW7bmtWVWfanHr9zMem9oy3fjppW4aIucAp5ftV3RfVrWfJkIfMAHsKQlM9aKubHrStSYV8SfVv09G6HlRJdqd10Hja9gCOWGOvz5deCWb1MKROzklzh6MCeUT8y3j1DVEvjoNC3jk8TzrppExEkf5FFlkkE0tYdxoPZ1h9za/Kk/NxJPfDftf0+H4gMN4RCII53iU8mYyvaoCo51P7ZyNjUCFzDMFiDNhkfI6oVQ2CTgTTpouoquGUoiPyxsNqQ9aOVK22q7rZStNR7yaK4D7R1JLmKjLSRjB59EVKRC2l/CKmvOwimEiVCKYorQiMPvmbekJebqlk0uEYQQzNEsGt93diEswyHhGFep8YVvDUb8S3ekmdapOp2pzNN988RyDqBFOKYPGSV8kykoBcIg4lylVeEaJuDAlj2IwUwSzjJrt+rpEmmKLuiy++eE4/hSnSAVdRjE56IX0RKRMlUfuoNo9u0bn61Y0M1edbtwhmpz43zX99bDpRmbGqvloquBTocq/UeGTbPCkpslIIXdLYRb2l6NGzciHZCIYI7kgRzE5rhGhkVRe7Yaj/nGrWAj9OAm47DZg8zZvq/Km3PxTsOME6rVlVPEdiPlb1sEk+5XO1jJxvCHjJIJEuL2Vaqrm03uqa6NCnug4g8CJucOFg7Idgtq1J+tcNZ3WFbWsSHa7LsYy50x7Q6wFxbRHMXgmm+2FOJ6pOWSRZ6r29zAmz9FGWgL3M3khP1EDb52QlIJqdxtOEb1WeCOxI7of9rOfx3UBgckAgCObkIOXJYIw2E7VxohDHHntsTj9FNKu1VIgc7zyj2MXQ6kQwi3GiPmuNNdbIqVCMSYYaciidTIpgUypnFfKqoa2GUJ8Yo1I6GXCijFIO6xHQYvD5jCGsrkYabPGYi8Kqh1MDxBOrFsyGXIxqm7AN1HvLpBchTIxHKaFSe12Isr87RGW0CWbTeNRm1vvEs8zAItM6JvXoUlWmUtTogPQy44Uvg1WKlDoez0Fay9gZGFLsyIfhWL0H2YKleqsrr7wy64x2kFOpxup+9KUpEl43wJrGLUURcSWbclhQp2k60gQTmYJ9wcJYHKjBmOtEMMlGlLOcXAs7RjZjfLgEU/oeoktvzcsyxxj75kunPjfNf4d91QlmwbFEqDihtC06imQwXh0Iw7EAE3NOpIXTgUNJhKWkbdMf7ZChtabUKlfXjbbTpxnGMhlK1FS7p5xySn5mpzXCe277IZjkY40Qae72rr5qZoa0Q9Glqu5ySFSje71iR66d1iwZFeWCs9TzTvOxU/Su6aAf2Mr4KDW80nBF7jl5zHlrQDnN1Hpubvq7g6eqa6KDYqo6UE4Zh5EsEuUP/RBM7cl8qa9JIqFOkO6ko3SkjWAiZ9arpnXQoW5Sgpv2ALXFvbziaiQIJhw5ST2zXPYi+5U5IcOm6CNSaU+3F8DLeoCg+g4HStueJvXfWDmSkFFXdZ1QVz2S++FkYGbFEAOBvhAIgtkXXPHlsYoA76cXNasdYoTZWBiK/iZC5XAHtTeMYRuwOj2ETA0ag0KEEjkpv7sfmWAIMmhEDhng1ZfUM7YZl8UYa8JGKpBNTfSTEeLZ6vccaGCzZ/iIIqkHqxuA6lBstjZa0RibJGOXMa9+CEFAsBAV3l1pYPpoDCKtNk9eZYeTIEs87YwgEQ0bNUNL7Z16UoaVZzF6EF79RKj1G5lCKHjGy8WIZmAXvGAMJ7+LPhqfCIHDNxx8gozrf308jDgpqNIuGcFOoYUJA6TpfY2ibW0yJRsngjIOHb6kz9riIDAeqZCMOfgjLyLJ+ipiJDLFgIEp405UjkzgiaTCDvlitMDF2BmTfoY6boTk1FNPzc8T5Wm6yIheilTDCBHi+YdbOd20Kosm7JFlTgSyEDlnRIpimycl6mZMxsiRUb1K/V55/QTM3EtHGOb6JPJbN+zreo/gq+9tm2/aoNsOlSIzkXfygo16OTJH9kS3m/pcn/8i2RwBnkem9FEauog5nTavzVtrBBy0DU/YclRwRHHceB4CRJ8QQicI02UEiHMI3uanGmJEis44NAaZkSVhHFIP6xd84G1c9E9/RNiNTT8Q7foawRkA77KWVDFtm3P0VUQOPnTIHDYv6EDT/KJL5igjHtFX82a9UMctuoSs9ouddaxtzXLCtLWqeiEwbfNRiqr1lA5aT6X3w9v3kVhrGYJWvcwhxMXBOdZ685W+yo4wnzgutGPOm5P2AvuDtRAWdN8aKAuGnqjFtD84PRWmcJE2XdbDNlnU9QBBbVqTEN+zzz67FWdZBpwRnTDgXGtaB0Xa7Vn1PUCfja0+X0oKa8ETluZVdS0R9e1n7yBfeJpn1iP7IDlIQbbuV9cSz7JGIpQcu4izz6uOm6bx0AN7Inw5Caz55rp0WzKjO5zGMjJGYj8cq3ZR9CsQmJQIBMGclOjHs0cUAYYM4sCIKq+4sIl7HYeNEpEbymVDZETW7y/1MSUK1Evb+uhH/xhz+mrj7HQhhfpfrY/zN31y5H63yES97ZHApJextn2naTz99KmX75IZg19qVfV1J4wann1pzvV6Q0Sm6E95xUMZQ/WZ7q3rWS94NI27l/tG4zuMQkaoPrl61SOYwsa/iFEd35Hoa1UOnlN0v1ufm+Z/W3981/wTBWmaf/SkfF7VhU76U3QOlnClX53mdrWtcjiQe83rfteIpnHqD4Ir/ZtDyqVdkXiGtQhYW//K+mLN8384FRyGil2/a1an+TgUPevUXtt60fScTjowlH61tdcN516e1TauXtbQXtofyneqNZhkUtLQOWTq+lheXVLSqMv602l9ru/TVRw9u76XT0oshoJf3BMIDAoCQTAHRVLRzzGBAONMao0IoDROHvGmg1HGRGejE4FAIDDZIlAi76LN1dOYpSKKfnlNB2dJXIFAIBAIBAKBwEgjEARzpBGN9sY1AlKTpMfxqEq9lHobVyAQCAQCYxEB6YMcYVI+rVV+lxbPMdaUIjsWxxB9CgQCgUAgEBg8BIJgDp7MoseBQCAQCAQCgUAgEAgEAoFAIBAIjEkEgmCOSbFEpwKBQCAQCAQCgUAgEAgEAoFAIBAYPASCYA6ezKLHgUAgEAgEAoFAIBAIBAKBQCAQCIxJBIJgjkmxRKcCgUAgEAgEAoFAIBAIBAKBQCAQGDwEgmAOnsyix4FAIBAIBAKBQCAQCAQCgUAgEAiMSQSCYI5JsUSnAoFAIBAIBAKBQCAQCAQCgUAgEBg8BIJgDp7MoseBQCAQCAQCgUAgEAgEAoFAIBAIjEkEgmCOSbFEpwKBQCAQCAQCgUAgEAgEAoFAIBAYPASCYA6ezKLHgUAgEAgEAoFAIBAIBAKBQCAQCIxJBIJgjkmxRKcCgUAgEAgEAoFAIBAIBAKBQCAQGDwEgmAOnswm6x4/99xz6frrr08PPPBAWmyxxdLb3va2NMUUU0zWmMTgA4FAIBAIBAKBQGDiIfDwww+na665Jr3mNa9JSy21VJp99tkn3sPjSYHAACAQBHMAhBRd/L8IIJc77bRTesc73pFWWWWV9O1vfzutu+66ae211w6IAoFAIBAIBAKBQCAQGHUE/vznP6evf/3r6ctf/nJ65ZVX0iGHHJIOPfTQ9OY3v3nUnx0PCAQGBYEgmIMiqehneuqpp9LWW2+dvvKVr6T3ve996fvf/36aYYYZ8t94EeMKBAKBQCAQCAQCgUBgNBG47rrr0ne/+930ox/9KBPM7bbbLpNNkcy4AoFA4P8iEAQzNGGgELj55pvzQv7MM8+kFVdcMe21115ppplmGqgxRGcDgUAgEAgEAoFAYDARePnll9Nxxx2XDjzwwDyAXXbZJa233nppyimnHMwBRa8DgVFAIAjmKIAaTY4OAo888khOkd1qq63Soosumn7wgx+k6aefPkc04woEAoFAIBAIBAKBQGC0Ebj88sszwdxnn33SCy+8kL761a9m22TxxRcf7UdH+4HAwCAQBHNgRBUd/ctf/pK23377dPDBB6e3vvWt6fTTT09SVUQxp5pqqgBojCMgleiOO+5IV111VVp44YVzOlHV4ysF+q677kozzjhj/nykrtLu1FNPnd797ndPtunUapjvvPPO9J///CcfkDXttNOOFMSt7cg0MG9dkxp74//b3/6WU+0n1viHAvCkkNNQ+jnW73n22WfT+eefn55//vn0wQ9+sKdDWF588cX097//PevJu971rjTHHHOM9WGOaP9E5swP/1Yv67RMoaZ9Fs4XXXRRuvfee9Pb3/72tMwyyySZRtb3aaaZZkT7V2+MvB588MF0zz335D2jH3kNZ5798pe/TJdddlku03HtvPPO6SMf+Uj68Ic/PKrjjcYDgUFCIAjmIElrMu/rSy+9lE488cR01FFH5c3/H//4R9pzzz1zNLPT9a9//SttueWW6S1veUv2OI72plf6wrOpz9NNN92E7t14441p/fXXz6k1H/3oR0dFopPqud0Gc8YZZ2RDZMkll8zjP+mkk9ICCyww4bYnnngi7bHHHukNb3hD2n333bs11/g5EovUqM0t5JXBxCnh5GHPrcpjSA+ZSDeRIxwYbkceeWR63eteN6wnM6jMn5NPPjmdcMIJPRncw3pgStlY/clPfpJJ5qTG3vjp4M9+9rMJ42+aj5N6/kwKOQ1XzmPtfmvJl770pfSZz3wm18ktvfTSOY2xfsFa/X7ZExCWm266KX3uc59Lhx9+eFpuueWGPbT99tsvO3YWWWSRHO1yQIx1rrr2DfshI9QAYgm7Y445Jq85/l1ooYXSX//61/TDH/4w77X20rKGPvTQQ2m33XbLNYj2ZGTP2GAqw2i011ryuv3229MWW2yRDjjggI7yqst6OPPsySefTN/85jfzeF3zzTdf2nHHHdNss802QpKIZgKBwUcgCObgy3CyG4FNUBRGemwvl03oN7/5TZplllnS8ssvP9Fea3LJJZek+++/P2200UYTuvn444+nM888M6266qpp3nnn7aX7fX9nUj23U0fJa4cddkjLLrts2nDDDROvt0hl/RUziM/dd989ZIL573//O33ve9/LxmX12HjtXnrppZOc5PQjTGSZl5wxwzs+ElF6qV2cLBOLYBrvWMK+Pv6m+TgW5s+kkFM/ujnWv3vllVfmzJbjjz8+7xNVElnt+89//vP8qqsqkXzsscfyms25MxIE02nnSCVCI5L68Y9/fKI4d4YjI3N2//33TyJ1Tm13iex++tOfTmuttVZOCYXpT3/607zHcfSWtfzWW2/Nf0esR5tg6lev8mqS9XDnGYeBa2I5rYcj07g3EJjYCATBnNiIx/MmCwSQAxGbOeec81UEc7QHP6me221cjCvpzSussEJHPIZLMKVK8aAfdNBBA08wu2E6lM+Ha1AN5ZljmWDWxzNW5s+kkNNQZDtW7+kFP6mzok4ySkaTYNoH1lhjjQlEbaxiVu1XE8GUCeT8g6effjrXH84666zZWfXoo49mp15Jufe5yKeo4lghmG2y7kVPBkFe0cdAYCwiEARzLEol+tQzAlJQ//SnP+Uoj2v++edPb3zjG9MNN9yQo5yiloxGqZn+vs4662RvowODfv/73+fvaONjH/tYev3rX9/6XATpt7/9bfZC22hXX331nBZj47r44ovzpsubyZsr2nT11VfnzXfTTTdNH/jAByb06w9/+EOuT1lppZVyHdg555yTvdvqVkTf3K+OZLXVVkvXX399rlm0cevfzDPPnPvX1nd9kP7Y7bme5brvvvuSaA08YKB+RNRPOuNZZ52VjQOG17XXXpvHufLKK3c0knxHxI3BAdcFF1wwp6b997//zXWXDK33vve92Yvv36bTfxk2POD6IpKpb/CsRiPb+i21zdHx7pO2RZ6l1k675LT55pvn9kXBpSjPNddcjTL3Am3ff9Ob3pTHQWblHnK+8MIL/wcT4ydfHnVpZk45fs973pM9+6U9bYmokCuZimJLnyMH1zvf+c70xz/+Md+/wQYbZDyl+kr1o8fqjqVl0Q/1qr4nAkPHRDj1kdEkrdZnno/Ul3ThXgwq9WeeK9WYjERcpBzTr27PNwZ9IG8401mRD2PslCJLprIMXFKBiy6Wul211mpo/Ri7/nSSUZFrud944O53US36IIJenY9SGCfW/BmunIain8ZuXaJ75qR6uaIbbTInD5+5jx7TbevCJz/5yQm64P/e/1fWsvraZr7TBTpo/XU/fRBltO6Yp+RNtvTT+mGdpTcf+tCH8hxuukqNpfno+15dJZ2TLp177rnp2GOPzeuAVNR6Tbdn/PjHP87rhR+fl5rLEhETpbOv1OeYvjT1v62mmd7DgE7CwJxoO21Uv2655ZY83Ne+9rV57KXG0N/0EU7GBztjF1GEYSedKmu68gPnF9Af67m66KariWBy3sk+IcMSwbzgggtyVNPvm2yySXaousiDnOsZKj7rZZ1sWnerazUZWS9kJxk7jEWsmyLOnWRd1sN999032xH1fa7TnOnZSIkvBgKTKQJBMCdTwY+nYdtkpOjYHKQj2YARAEYlDzWSog4HAakeK26DXXvttfNBEOrEjjjiiEaSyZDRzvvf//4cfWNw+V0KkQ2WJ5eRpR+K/j/xiU9kkui7G2+88asidmrSvvjFL2bS5PPyO3LpZc02S20zrmyYjF59ZugYI4NCLVFb34tx1O256lbUrEhjYhT4vRhbfrd5f+pTn8qYMCCQzL333jvjZPOvX8au5maeeebJRgjjh1cbCfc7wtlrBNMLq3nAGX36Zbz6JlWrW78ZRrzr9RRQv8NTHdEqq6ySfvWrX2USfdhhh2WyUr8YFnQG9tV7GCIl6lHHxDOQPp+TF2+/vjN6tAfrU089Nb+QW5uiGgxitTyMXd/5/Oc/n1Pz9Mn4ESD1o2U8JU2NoQkTuKuJ8i5YadcMJjWG3/rWt7JjwgnLCBmy6upGMBljjMVtttkmOwfUOyPXZMlg7PZ8c4VRzzCmg4iMe9VLtxFMMvXScvMJAadH//znP9N3vvOddMUVV+S6SU4TmMBDijksEcYmGRW5Gr9nWhe0b12gG+pQC571+Tix5s9w5dSvfnKuGTdHhnnPGeFgEo4J+tkmc3pMDnTUOkcXfve736Wvfe1rE3TBmquNOpZ0iQ7MPffc2UEis0Bdn7o98848sNaQkXRLax0jXz2fi+5xuDSRBnpmnnDSILR+N5511103/95NzwtJtMbVay2LDiBiTXOM46mp/16f1USoiq5uttlmGX/OTlhwfjZdMDan9WuJJZbIjh3f56yEl+eY79YxxN++Acvbbrut49yn8+YBGSgX4MixPjWRXd81dqmu9jJt2yc5zeyZJV3f+kN+5qd+WqP1U//b6hG7rZOd5rQ1AIb2JXut/YbO0LNONbMcAk2ypif24qZ9rtOcoXdxBQKBQGcEgmCGhowLBGy0DHvERBTzF7/4RY6SMVpc1TQ9hBPB4EnmWUYKtt1227xJM/jrFxKJ3GnDQUEl3RPJc3AMjzOjGplCYhEwxmwTwaynipbfGeQIictm7e/+ZXj10/c2A7n6XEYYrBhv5ZmIKwPNho0IiqJ94xvfyM/mObZBM2wYM6Ump4oT/BlBRx999ISooKiTuksysVn3SjCrtZKIKkOyGMQMok79Jvc2gnneeedlI0RUrhcD1Njr93TChOyRTmSO0Wa8ak4/+9nPTtBBxiXCWOqHGar0pzg+3OP0RYeMNBHCIl+4iu7U9UnkUiTJO9k4K+gQDEuNVLdxl4MvzB3Gre8jF3DVXrfnmysMalHCEnHolCJbDjKi5/oKN5kF/o7gMlS/8IUv5LG6kBgknNOCU6dJRqXGVOTH/ci8SG4TnnX8Jtb8Ga6cyprWq34iE/RQbTKCUO43zzlNrIdNMuf4oosIDUMcsZVZgWjUa9/a1rbqHEAErbXkQdeLTJBUjix6pj8cKCJmLpHW+iWS/utf/3rCfPY5xwPnClKEEHWrNW4jHZ10XDS/rf8lbbTeVxiKRtJtJIyDEQkuc7z+/ZLOaa+BET02J5B066tMGuTb/qWv/m5+23e6zf3qXO608VcjmJw+nEDWYc+CQZ1Im5fWMZFVBJEsi1Oq/pxe1sm2tRqO8JeFU/auXmowOxHMtjW905zhpNGXuAKBQKAdgSCYoR3jAoFiuDjEh+EpPYphWtKW6kau79uMbTzSuxjFiFCTt7xstmpKeFAZWTz7Ipo2X5uNTRVxYRAwahkV/RDMam0iw8hVTlLtp++9GMjSe5v65rkl0sSIrBpo3QhmU+Swuql7P9hQCGYh3FIuETPGWT06W+03w7ONYFaJazeiVQzwTvfUMSmpoYxBTg4GrxS0qhylChbHgWfwxovYMRhddAd5LHpY72c3o76khHo2Ui8C6CrRw17G7RmMdzrOiBK1Lod9dHu+sXlGNYLciWCW9oy3fnJwk1FYSIyomO/X266OjyFeP6ikPv6hEMyRmD8jIadOY5dSXtVPOiCCg1yKzLmsgaJMUh4RnyaZW99kgyAm5oLsDI4kp4l204WCrfaLg6DcI62bI8WFUMHD9xBMuqo/SK250BQJq875UudHttYHuip6OlyCWQ75qepIkX1T/5EvadfVy5pgLPYGBLO05TucJNKEy2UfKiUcHDUIGsIsndVclgJsTNYMdaOcmJxHUnhF1KQCS3/uNPdlShQnW68EszgUHZLjfjJCfl3KEczFanqwLAMRcd8vjp06JtbzTutk27pLrvRYJLYcnjdcgtm2z3WbM3Gwz7gwHWMQo4hAEMxRBDeanrgIIBfSwGxAjBIpROWqGmNqy6QAMpZs8iKY7hHBFLWpn07LYEEAShSnOioRKeSJYaGWkkGEJDCYC4ljNDDeeH4ZUlWi1XT4TSeC2a3v2uv2XKmZSBojpUTX9EsKqfpOhFn0sR+C2YQRY4cnW/qR6MhwCCZsOQE4DTr1+7TTTptAMKUyu8i0mzHepKnd7qka8Iw7RNEzGYYlgsn4ohOIGt2sn5Dr+wgcY8UPB0n1pON+CaZXv6gjFLWTTlcMcREiRi7DrpPhDWf6i1CUVENGOywY1UhJ9YTNuv4yQEXDeiWYJaIjSlUnmOrGRIPhKmLm4riR9oskiWZ3khEnCUO0ehJmPwSzbd6OxPwZrpxg0Y9+ihDXsSw630nm1rUP6EdgAAAgAElEQVSHH344k0GytwaWkgLpkZ10oeiGtaY4TJCh+tpT+kFeiJRInMwQ65E08RLprM5R+mwuVbMBEC/EBrbScPshmLIiOCTsB52Ic5PsO+1yiKIsGeUaMKgSTGns1t1yydIQNRMdhJMIJ+LopGNzknOzadzl/l50ivOtl9cFVSOYhWD6GxJdxuK5DlNbc801X/XKlWpUtdT7lz4ixL2sk20EkzOCzsliGCrBrMq6vh5U1/ROc2biWjbxtEBgMBEIgjmYcoteNyAg7Uydi4NTbHxqhpoIJkOmeLptnmpepI2KdjCmRCqrFxJgQ2MQ8CK7pIQiY+5V+1b+bhNmKDBEPEP9m//zRPvdBjscgtmt74zIbs9F+qS6MtDK6X8MGkYMA4JR02njbUqRbcII4Wf0IB0IVq8Es5pGKvVKWh8MOQG69ZvxiyCTg1opnvaJQTDrNbdV4sRoFlVnwNYJJpzpkGhNU/1WPwTTM2BconslvZiBiqDBoVtkpx6JhieSxth3Ib+dSIUILScAglvS08nfoVtthq2URtkE/jVnGZEyAhj79FOqrXHBR9okw9vfvU+1E8mSZqseTDq4Oeqq6ocoX50gF7l1mrfDnT8iVcOVU78EU/q+NP4qlua8VGakplqXWpW5jAZkD/kXpUIeRDClsbqQxVJnrG6WwwrmdKSJYCJU9Tlc5M2xRyb02EX3kcam91dKRSdXOiNboJz+q68cUT7vRjB9Vz+NhTPGekG3OhHMJtmX/ht3OYit7B/mA7Jk/7AvFOLogLG2FNlyr7HtuuuueS5whrrq4/Y3EUvrj4hht7k/HIJJLxzGZE3nLJUdYa3mXINjWb/MUbpmHa7X69czbNrWyTaCqW61rEXSgpHAqhzbXivTJutO+1ynOSM9NyKYYYYGAp0RCIIZGjJuEGBQ23xsQsUgNbhS41ZeYaHOUt2FGi+Gp41TxI6B49ALm2f98kJ2kSYn5TEo1JEgs4xm9T4l+oJI8qI7rU/kxAbGg8248C+PtsNyRAQQQYTD74xxRIpRxkBy2aSlf4ms8qzutNNOOVpqY23rO3LY7bmwsfHz/jPoYcA4ES1Qu8eoLKlQ+iIV2EErJUXVuBk09Qv5dYAEsqRuCGlgBMKCIeLQCGQLAUHIm05dZOgiI1JLkRl4ugfphyF82vrtc5ELhIjDQATVfSXtl7FXXnCuXVFlmDJo6yfaFp2p3yOC04QJQ1vkDln0fPokAkdvjFUKNAcGA0tEE+HzTARaRI58RdL9rRBF6XXkoJ+eqQ21SfSCocug9Qz6Ay/6RMfJn444TZNuMpzV+EqPPOWUU3J75ol0v/q4RbMYtcYjPVIaGyOfEanmmAOm7fmlNo3hifip2dUHKXnGZgwcBXW5m08yBBwgxOg2ZzgxRD+QY1EbOkg/1ayKLOoL2Zh/neRK9uaPecsARnwRffhoh6OozEfzAlkZ7flDbqJAw5FTv/ppzoqqc7yRq/VHvZzok6tN5vTKnNZn+mJOi2paJ1xkW0iTNYJ+lXpr8qQr1hf3S6tFCMxhbdJvay15cH7QPYTXHEWEfQdhbXJoIZQOG3IYmfVEGikdc0AQ0mI9Q9CQU/0uKZ3VNascUGPfsB5agz0LYeuk4/Br6n9xMtafoVwDJhwi/q9/6t2bDher3ttE1IxbyrJMDfPN/mFN4Yw5++yzW3UKofVs+4+9Sspy0xpuLpoT8KOfZX0096yt9ihzBKG03pOxflpfyBKW5qQ1rGQd1PGwj7atk/ZfGS+d5rT2PEMWg/pee4Y2naZrDpcU8G6yVlPebZ9rmzNNdcHjxpCKgQQCI4RAEMwRAjKaGRsI9PPiY+mmNsSSltRtBDZ3ryhhJJVaGyl7DGZtueptMaY8o16b0+1Z3T7v1vdenwsvqW+IRjkZsNuzO33ehNFQ2mP8McQYYU2e4k79LnVP7h2JMfXT/37wJCOODim/HAYu42ZkO1RDBGYoXvJu2HUbz0jIsNoH+t/LHOiEHaycRNzpFQ9t46IPiLwoeiE43eb8xJg/w5VTNzm2fd6EZZvM9dFPOaDGOlHXydIeTK1LnGK96G1d3uRrvvrX6cO9yLoq26G+c1Gf6UW/9/c612HLUYIMIj/KN5qyFeryQtwQQk6X+vfbxj3aOqV9pNJ8Qsg5kERN9Y8zx9+R9G5Y9opdJx0ve6C91f97We+HKuvhrD9DnadxXyAw6AgEwRx0CUb/A4FAYCAREPkR7RaxERUolwiCSKnXQ8RJhQMp2uh0IDAkBDiWRNxFlGUOiOw2RXCH1HjcFAgEAoHAREQgCOZEBDseFQgEAoFAFQEptGqapHxKvfO79GtRC7XEcQUCgcDkg4CUd+mfagmVbCh56CXaOfkgFCMNBAKBQUEgCOagSCr6GQgEAoFAIBAIBAKBQCAQCAQCgcAYRyAI5hgXUHQvEAgEAoFAIBAIBAKBQCAQCAQCgUFBIAjmoEgq+hkIBAKBQCAQCAQCgUAgEAgEAoHAGEcgCOYYF1B0LxAIBAKBQCAQCAQCgUAgEAgEAoFBQSAI5qBIKvoZCAQCgUAgEAgEAoFAIBAIBAKBwBhHIAjmGBdQdC8QCAQCgUAgEAgEAoFAIBAIBAKBQUEgCOagSCr6GQgEAoFAIBAIBAKBQCAQCAQCgcAYRyAI5hgXUHQvEAgEAoFAIBAIBAKBQCAQCAQCgUFBIAjmoEgq+hkIBAKBQCAQCAQCgUAgEAgEAoHAGEcgCOYYF1B0LxAIBAKBQCAQCAQCgUAgEAgEAoFBQSAI5qBIKvoZCAQCgUAgEAgEAoFAIBAIBAKBwBhHIAjmGBdQdO/VCDz//PPpuuuuS3/961/TKquskuaee+6AKBAIBAKBQCAQCAQCgYmGwGOPPZYuv/zy9JrXvCZ94AMfSDPMMMNEe3Y8KBAYBASCYA6ClKKPGQHk8hvf+Eaab7750vve976033775Z9FFlkkEAoEAoFAIBAIBAKBQGDUEfjb3/6Wdthhh/TFL34xPfTQQ+nCCy9MBx54YJDMUUc+HjBICATBHCRpTeZ9/ctf/pJ22mmndPDBB6d55pkn/fjHP07PPPNMXujjCgQCgUAgEAgEAoFAYLQR+OUvf5muv/767OB+7rnn0le+8pX0hS98IS211FKj/ehoPxAYGASCYA6MqKKj//rXv9LWW2+dNt5447TsssumXXbZJc0yyyxpn332yWkqcQUCgUAgEAgEAoFAIDCaCNx44405m+qII45I7JLPf/7z2Q750Ic+NJqPjbYDgYFCIAjmQIkrOnv//fenI488Mj3++OM5ZfZtb3tb2nHHHYNghmoEAoFAIBAIBAKBwKgj8Morr6TLLrss/fznP0+vf/3r0w033JAd3iuuuOKoPzseEAgMCgJBMAdFUtHP9OKLL6YzzjgjLbbYYmnWWWfNaSmf+9zn0hJLLJHJZvWafvrp03TTTTfhT+59+umn08svvzzhb1NOOWWaeeaZk39dPnvqqade9Z067FNNNVV63etel6aYYoqOEqk/rzzr3//+96v6Ou2006YZZ5wxp9n4zFXvV4h+fCNAV/7+97/nn/e+971ppplmGt8DnoxGZ0158MEH86Fkb37zm9Nb3vKWyWj043Oo9oi77rorTT311Ond7353ODcnsZiRvTvuuCNdddVVaeGFF85pqmVPH62uPfLII+n8889PH/vYx9Ltt9+evv/97+fSnTnnnHO0HhntBgIDh0AQzIET2eTb4RdeeCHttdde6aabbkqI3ic+8Ym0wQYbpP/+9795c1EDsd5666Uvf/nLmQTWCaZT3/bdd9906aWXpsMPPzy9853v/B+CyRj86U9/mn74wx+mo48+Om9WCIBN5OSTT87kUzF/te0mibjHprfNNtukN77xjel73/teNjCR3JNOOimn+h577LF5g0Jypdn4/ZJLLknf+ta3cmR2tDfJyVeTehs5w0WNr9MBu8mC/LbccstMIKRKTTPNNL09JKWsX3SSbqsrfsc73tHzvf180fx56aWXuupuaZPTQ+p5P2Pppz+Tw3etF/fcc092hm244YZpo4026nnY/cqrqWGpfOuvv35esz760Y/2/Ozx8EXYP/vss9mB180h2DbepjYQTGTigQce6GkvGEQs+537Q9GzkdBv2HI6X3TRRWnJJZfM8rC/LrDAAqMKu0yqzTffPJ9iTx9222237Ogeqp6Namej8UBgEiEQBHMSAR+PHToC//nPfzLB9FOuO++8M33qU59KX//61zsacYx/R4ufcMIJafbZZ2/shM/233//pJC/auzbSL797W/nZ7TdW20QQXEIwMUXX5xTad70pjflj++999706U9/Oq277rpp++23n3DLH/7wh/x/r1+Ja9IjIKLMMfClL32pq7yRxN/85je5Jnj55Zfv29Dg/Nh2223TN7/5zVEjmJwXDKNeSQ6d5ehYbrnlJr0wBrgHjHXzfIUVVugZe8PtV15NECklOPPMM9Oqq66a5p133gFGsf+uizKpkVNC0c0h2NZ6Wxv2CE6hXpyN/fd80t/R79wfip6NhH6zBRzy50wGDpzhOhT6Qd7+bm7TrSCW/SAX351cEAiCOblIepyPczQJJvLg57WvfW360Y9+lD7ykY/0nOqGzH7yk59Mv/jFL7KR57r55pszuVxmmWVyJFVKpM3qJz/5SVprrbUmENFxLrIxPzyRpz322CMddNBBXQnmcAcz2gSTfjGGpXD1QjClnDPMRb+CYA5PukMhmP3Ka3g9HJ93X3311em4447LTqKhEsy2NsYzwZwYc3+k9Hsoc2t8anuMKhAYewgEwRx7MokeDQGB0SSYCOGf//zntM4666Sm6Gmn7j766KP51FuptnvuuWdOOWScaA/pPPXUU9N73vOe5HtSe6T5+o5o6bnnnptTGqUSIZ4OE6hfXt1y1llnZQPqM5/5TPbgnnbaafke6cPSc3nheYule4nKSefcYostkvpPBpRUXmnGb3/723OUpS0d1Lu/HGwgbRQp/vjHP9763q9rrrkmR25FwKQAq0HzPGl6JfqrX7///e8zpsYpXdgYGTjnnHNOxuiDH/xguvXWW3Of4K8NpF0U+IknnsjYlT5XsUCKrr322tzWyiuvnGabbbZ03nnnZXwWXXTR/B7V4nWmO1deeWXug+d/+MMfzph897vfTXfffXdOf/J3tb8igPB+wxvekN761rcm49Q+bEWg4a2f0ko9G+7aIp93vetd+blN+BaCudlmm2V5MZy833XppZee8H3twZ+uwGzBBRfs6XNjlt4ter/pppvml4LPP//82UlCpnQAFvqgn2QkVdf4/ahr0vcnn3yycezq0HqRpcg8GdE/2DkQgzybLmOFpz6Rs++StX520y1p6Keffnq+j27ccsstGS/3w5Out+mX8d93331ZbmRIJ+hD0dlOc6DUgl1wwQW5Pg+Zd6okeYtgkr0sBjo0xxxzZEdVE/HR/zZ5wapT/6pYFgytXyuttFJ2aBXs9IP++Izukvlcc82Vb++kt3RJ7Zn1hY4a00ILLZTXhIK5Z5l75oJnWMfMFyUCahc9b7XVVsu/l6vfdmFHNk06on3zRKmBWnxrqueXesmm+V7XQ213asMabn2TJml9qmMIm9/+9rcZI/q++uqr5/c316+iq0ozOCJhUnQTjtac8jv5Wb+b9KeTzJrGS35N8rJPKRGpz3362mmOk0OvembvaNJvY/NOSZe5Q3f+9Kc/5XWHcxcWVTkZs9IYjjO16/YKbetLfX0m+7b1s7oe1DGmp15HYg337FLSMgQTJW4JBCY7BIJgTnYiH58DHmmCKQ0WMURMkA8Rx14iP3V0S5osUsSbzqA85phjspHvaHOEYquttsqkiTFik7TJSstUp8koRwAOOeSQdOihh+bDjeqX1Ew1QSXt14l2DFokwftCReGkXyIV//jHP3KkVHTq17/+dTakDzjggJxuvPPOO+d+2UTrF1Lz1a9+NdeUMtKPOuqobFC0RQeKh5oh4bsICoNMDexhhx2WDSmn7iFna6+9djZa9UtKGzJXiLkaF8TZGJwejHD87Gc/y8ajDV9tGyMAmXbBQqq0dqQhM3Th+NnPfjYbmuqm/GvMCJw+6Q9sGTWMFQRfHS8HAJnV06n9Tj/0R5qcel/Y+V19sDYQDM9gvPhMNBSp9ze1OvXLuOgXPMp7XWGrnZJG/YMf/CDLUyoYA9jnjNbye6fPpbBpn04XPf7nP/+ZvvOd7+S0XHpFnr/73e/S1772tVTmkwh7NYLZNPbtttsuk/A2WSJ6DuNCOBiu5gAcPF8KuRrX+uU5yAg9ZWCaI/RFX7rplrR2eMOFLtNbGQjeoYtUw1ObsKjrl7b1Tb/og9rrYmzTi05zoKpLnCr6jkjTP898+OGH8zym3z5DeOHSdBV9qMrL9/SnrX9NB4xwVHkZPEJG7sYnC4OOqjO3vvzqV7/KjgPzwJxq01tEcvfdd8+YIj9IId22NvqdznjGGmuskcmAGnY/5gjc/J+OMNbNL21xHGhnKO3S1TYdgRWHivWumsbaab43pTk2taFt+qlmuglDn5Pv+9///owHp4TflV00kUyHe1mrlF/Q77rMyu8IWJP+0O02mSH+besb7JrkZa2whlbnvr2p03rdr55x+NTXI7ppr+CgoaPKDTiHEF7rf9Pe1xTBbFqjrNcyUdrWT04A86SOMdmQs72CHlk3iqN4fFpSMapAYOQQCII5clhGS5MQgZEmmKUGkxeVJ9rGwmAdymXDZEDwGNs0kRBRLkYH45sBgMwgWqIINlTPtNkyVBmbSJaNjYe1fiGnDKFChGDBgGOMMOoRGwagPjDmEWaGDuMWkfXcYjT98Y9/zMYKj3H1spGfeOKJ2VOMIHkmYqLfTZHV0l61TqmkXhmTd4ipDfN/pJqxgwQjegzZYjiorUEOyyVyyaPvMCfPNW5kCzYMRP3SNixgCQvkBBYM+mK4M2hFMj3T3wuJcz9DD7EUeWkimG1jr6bNeS4HAqNa+7z/5C8SXSJFVXyr/SqEDuFDhhFXRjgjS3vl/uuuuy6TUQ4L7Xf6HAmuG3SwpAMIEALCwOOtZ/S3EcymscMfSekmy2oNIgJIp/fee+8JqeNVPMwRzgGOgxIBrOpCPUWxqlt0wXw1XnIueHLUcJA4TAvxI/Nqm6UNh3/RGZdIDxLFMIWTLIOmOYCYOeQJgXIvo5+8EdjFF188PwvpKu3SW5f+9Uowu/XPM+okqc0AF80v6fnV9UN0rE1vrRucUuU+/TaHOXysWaJ4MN91111f9bqG+vpUHASiU9Y+fRlKu910pE4OzaFO872JwHQimG0YOvCGDtJRDo0iA7qBuNWv+tyvy6z83qY/ntckMyUZHCVt61ubvJrm/lDmuPG3YQSD+nrkb9YFTlfOM9Fxh/fYs0RWm64m/W5ao8z9TuujfbJpjmq/vGd7PKdFD8WuiXsCgW4IBMHshlB8PhAItBFMG4SUUV52pKntkB+pNqJ4yFP9kB/pS6ItNnipnryqTVG+NqDciyQheYiddnhEGaAl8lUIiSiJPoosqn8TwbK5I6KeKY21H4IpmsMAYcgjAYx8xBBJYbwjl4xtFwNMxLakeDYZQgzBkrIk4lg/CKl6T9OGbGywRtykICKLxi6iyRhClhCCYjjoS/Xl1SUNkWHLKLjiiivyI0uUohPZhkXVmENkGTnSeIsBw4j3DOTH6YRtBFN0uGpo60N1vGTbdFBUm440Ecyi0yIHCEu9L1VDUJSk0+dlrNWImHFeeOGFWR84ApzKzAhDvDsRzKax051usqwSzDJec8L46hfjl55IoRZ5J29pboWQddOtYjxXCWYVT3rPoKzqV1vUsEoyRDia5oD+tx0y1mQED4Vg9tK/esptG8GsOn6qc4Zjq01vm8iWe0V+rAPSKJFs5AqpKVd9Tpa5Uk785LiqRxp7abebjtT7W/Brm+9Om61fnQhmNww59pAj88yaKaLZ5CDslWBW509Vf9oOpes2Xmtdk7za5n6/c7w+R6t60EYw7XUihq6yN26yySaN0UvfaSOY9TVKXzqtj8UJ1IZxfX0fak3vQBhT0clAYIQQCII5QkBGM5MWgTaCKSWS8SOiV8hb0ymyohqIH8OobcM2QqmcohX9vFC5bJpSutRzSdVjeJQ+M/5t9OX0WBE0tX/SXtUQdbs6kSoRFJEghrx0TQakaB7DW/RLWmUvY1EPqY/IiLaKAQgrBls94tm0ITO0GA/G5l8RXKRGZFgEk4EuglmOe0cAEKJqiqYIkrRbqWlSAosBCDP1N0hJWzS3TjBFqrSPyFejpAXvqlGCwLlK9JaxUj9BsmpQqd+SltWJgFfl2olgMvilrYloVyPGUg1FpaUDi0Z2+pxjokQMkCokicErbRO5Zjxqu6Qqc6qUNDk40RtyKqne1bGLnooMdpNl1XhzTzlJuUT1Ch7mC72EuUhGiWDSZTpL15CSqoFf1S3EX+SxHsGEF1mL0Dvpt65fnDh1fSjt6q9osoh/0xwwT9XjiSTVU+mHSzCLvEpafVVfq/1ryzyon2DbyfAXwW7T26Z1iSNM+qt5KQLYdBJyE8F0Silnkr5Ye+vrXbd2e9ERDqtCXM1HBNi61zbfm9bZKsHUhrWOQ64Thpwi9bnYaQ0fLsE0Z5tk1qTP9TWnSV5VglnmviyTfud4rwSz6LeafnNbtNHeQG+tS9aJtquNYNbXZ+twp/VRVkJ9ntSdQBHB7GaJxOeBwKsRCIIZGjEuEGgimIwvm4K0mxL5aIpgMqZt0FIrkZA2gmmzk/4lrVA0hSFhE3c4Q/WVKU2ASpNlgDPMS91V2RylijHuy0vYEUIbrLQz0RuXCA4Du6l+T+oawnb88cfnw0g8C4k1DkaVusdSw+KZDGRe4ZJuWVLrjEUbDP76uw/rHuBi1BRvc1NE1z1SnApRRmaQVJFTr0wokQ+Yl5N1kSnfE0GsE4CCFxzIk5HpX+QLSYaN2s1eCab0SGSbcYvIcBzw6qv/cRgOQ4fRbhxqt8inV4IpYlHqPumHS3uIStP7CIuRWU0vVE8qSswbT/eQF7WnUsdcoqQMe5+rger0Of2Et3pVNXLSGkWG3Q9DY9cHekJfYI0o+T8ib/z0tolgVqNNnWRZTUdFIDzL+OpR+XqkzkEo+u57otbwRHjbdIt+NeFJjrIZ4CVaVdcv60VdH8wJOksf1bNVoyDVOSCapvaZHIoulflED8zHTtGR+ppRxlyVFwOfblb1tdq/pjnYbwQTMW/TW3pQXZdKqisnHjIHnzaCWU2nL31C1pBTuPXbbi864gA1bVtzkVgH7chKaJvvUrzrF12ptlFOEO9EnsiuPhc7zf1CBEuNccl4sQaZg90cFOX7HCDVtcY6KuOmbbyyIprkRZ71uc8J2st6XdXxThjZX+rrkd/9vaQy27c5Icoe2LSv9kowOas6rY+IbRDMcWEKxiDGEAJBMMeQMKIrQ0PAwRdnn312NiR4Q3lCFe2roeO5FO2SEscQZqCJljGqnTRXyJ3UUJuZUy5516X7ObhEKqsLgfUMRlQhbtoQOVIjp8at02XTRtxKTUz5rrbU0jlspZC6krrIGGYAMBAYVDy5TUSWgcJQE3GSgos8IKSMBLWKjDcH84iwMHS0ZzOHkYMP1JmKYsFrzTXXbEzDFcFEfkR4fB+5RhK80BphanqVRSHqxiD6gjBLhZU6ps8MKv1SK8RYh4NIkLaME/4+Y2hJ2xTJEnkjU2l4TtO87bbbMvkRfSbjU045JZN1OIvQMShhK92KAS6lVruwQZicpkl+CAK9QVyQSCTOYUscD9KrRb9Kv+kZEk/+SBoSL23a38urTRhaMNMPz0KM6J+xNB1qQ77wJT9GLNKMzPhbIWCiS/qqFpBThI6SbXm/YafP6RTc9EE0Ar5kpy19YnxrD/GiM8i78fgXRuaBOdI0dqS5TZbkjiQx3uApk8D4ETl60ZQyyPBFPDkd4E8vzEup3uSCaJUU5CbdMrZCQDgjRB3hRR+RWjpI1+v6JcOBwcohIhpH96wFTtGFCdl2mgOyH5BLddYMfXiqu7NGSFGHob54Br3QTwcq0VPPrl5N8jLPOvWvvjZwltBTzza/yUCKLxk6+RQWdMB6YV4hwfot6tekt+amLAyOD2TGibTWUoc8SeU37zicfGbOwM1F58wBumaNIjtEvGRyGGu/7faiI9YH8rLuWif0yzxvm+9N67d1v96Ged0NQ8SODnPkkYN6UbWFTXPf+EXdy2FY1izrWKkLNL+66U/bWmPNbBov2bTJC7b1uc+51mm9Nq5+9Iyz1RysrkdVxxsdKbWs9blR5ARXTiaHcMGKfNXlw7K+PrunbX1kB5R5Up+j7rNOSImVXUMf6K1MpLYTsIdmxcRdgcD4QyAI5viTaYxoDCLAiGBoOiykaggytHi8/b1+MYZ8zrvareZD+wijzdj3eYGljLqc2Ie8ek5TW4xW3+HBb3tFiXaqz2iqV6r3v3iwRSUZLYyQemQUYUdiEPReX1atLWNpam+oohe5KZhV5UMG5VndotRNz+4XM210wqRbe90+J2t4k195vyuZGyN9aZIPneqmf536XY0yIDC96Jr22mTis266VU07lP7Wr461PbsbvvrW63zqRVer8qp+vxM2vbTb7TudxtnPulQIpqwCDhNzqG0967fdbjriczpe5nV1besHv7Y2hoNh071Fb6yF1gBzrj4fOz2zk8z6GW95hj7U5/5Q1utOfW7T71JjX7I1umHd6+e9zN9e24rvBQKBQGcEgmCGhgQCgcCoICD641Taeq3iqDwsGh2zCIiaeZ2MaOZQXvXTNLBuulVqPKVmNkXXxyxY47BjMh2kdnMKlPeJjsNhxpCGiYDyDFkOor5S92WY9OLYGuZj4/ZAIBAYJQSCYI4SsNFsIDA5IyA90OEz0u2khjEWeol6Ts6Yjcexi3hIFfSjPlMdVFMNalF3u0sAACAASURBVD9j76Zb0mGlxXum1F81lE2puP08M747NATUh0tZdCCTFH2ykM4YVyBQR0BasPINqdjS6pVixBUIBAKDi0AQzMGVXfQ8EAgEAoFAIBAIBAKBQCAQCAQCgTGFQBDMMSWO6EwgEAgEAoFAIBAIBAKBQCAQCAQCg4tAEMzBlV30PBAIBAKBQCAQCAQCgUAgEAgEAoExhUAQzDEljuhMIBAIBAKBQCAQCAQCgUAgEAgEAoOLQBDMwZVd9DwQCAQCgUAgEAgEAoFAIBAIBAKBMYVAEMwxJY7oTCAQCAQCgUAgEAgEAoFAIBAIBAKDi0AQzMGVXfQ8EAgEAoFAIBAIBAKBQCAQCAQCgTGFQBDMMSWO6EwgEAgEAoFAIBAIBAKBQCAQCAQCg4tAEMzBlV30PBAIBAKBQCAQCAQCgUAgEAgEAoExhUAQzDEljuhMIBAIBAKBQCAQCAQCgUAgEAgEAoOLQBDMwZXdZNHzG2+8MU077bRp4YUXzuN9+eWX0w033JDuu+++tOKKK6bZZ599ssAhBhkIBAKBQCAQCAQCYweBu+++Oz388MNpmWWWyZ165ZVX0l133ZVtlBVWWCHNPffcY6ez0ZNAYCIjEARzIgMej+sNAUTylltuSbvuumtaa6210lZbbZUX7xNPPDHdcccdefE+8sgj0/7775/mm2++3hqNbwUCgUAgEAgEAoFAIDAMBNgi9957b9pnn33SnHPOmf99zWteky6++OJ00kknpc985jPpoIMOSjvvvHNaYoklhvGkuDUQGFwEgmAOruzGdc+fe+65JHp5zDHH5AUawXzqqafSDjvskH9ENA888MA0/fTT58/iCgQCgUAgEAgEAoFAYLQRePHFF9NNN92UzjrrrPTCCy9kgvnSSy+l3XffPa222mpplVVWSWeeeWa68sorJ5DP0e5TtB8IjDUEgmCONYlEf16FgIX7DW94QyaRd955Z45oHnrooWmuueZKp59+err22mtjAQ+dCQQCgUAgEAgEAoGJisAJJ5yQbr311myDPPnkk2nLLbdMe+65Z3rPe96TrrnmmnTEEUekQw45JM0000wTtV/xsEBgLCAQBHMsSCH60IpAlWBKSdlxxx3TAQcckOaZZ55kcUc6LejSU+IKBAKBQCAQCAQCgUBgYiBQJZjPPPNM2nbbbXOG1aKLLpouv/zydNRRR6XDDjsszTDDDBOjO/GMQGBMIRAEc0yJIzpTR6BKMKXNbr/99jkFZY011sj1DSuvvHJae+21A7hAIBAIBAKBQCAQCAQmGgJVgjnllFOm/fbbL5PJr3zlK7kG0wGFW2+9dTjAJ5pE4kFjCYEgmGNJGtGXCQjwBh5//PG5xsGlaH6dddZJ99xzT/YSzjLLLDkNZbvttmtNP1Gz6US3qaeeOr373e+ORb5Fv9STPPjggxlbta1zzDHHQGoiB4SI9n/+85+02GKL5c19Yl0wfPrpp/Mpx50uqVLTTDPNxOpWPGcSIVDWnhlnnHHCCdjVroyGro6XedwmMnPr6quvzoe8Lb300mmhhRZKU0wxRUcJ94MJmVx11VXJyaCzzTZb3l9uvvnm5O8cmjPPPPMk0qZ4bCcEHLhDJ8jO/rXUUkslZG80L3WXp512Wjr33HPzvrnBBhukTTfdND377LOZXNJV+6jsKocAxRUITI4IBMGcHKU+4GO2eCMRDvgpl79Z3Bl0xehg5B188MHpgQceyAcCTTfddAM+8vbuN42/18Eywm6//fa0xRZb5PTj5ZZbrtdbR/V7/Y6JIeiU4ZNPPjmnT3uFzTnnnJOj3v4mbcnFOHAgw0jqAwOH42OjjTZK888/f8Zzm222SXvvvXc+8fjRRx9Nhx9+eNp3332HhK8Dr9Zff/2sxx/96EdHFfe2xptwG+l+jYZsJgZYdRyeeOKJtMcee+T6cQd/1K8mXR1uP/uZx03zYrjPH837kQi1bOatcV5yySXpuOOOS7POOmtXgllf25p09qGHHkq77bZbdlguuOCCaa+99sprh3p/UamNN944z+24xh4CZ5xxRrrooovSkksumddHp7gusMACk6yjdNX8tr90c4BMsk7GgwOBiYBAEMyJAHI8YvQReOSRR3JBvRrNKnFANC699NJxTzDbxt8r8o899lg2oBjDY4VgDmVM6l6kVReCef/996cLLrggp1GLSrgYp/4+kgaj5/7tb3+b0Kbfl19++XTZZZdNwPP888/P70wbynMff/zxfCrhqquumuadd95exTqi32vCbaT7NRqyGVEQWhprwoEOioY1EUzN1HV1JPrZ6zxumhcj8fzRagNhR/J22WWXHL18/vnne65rq2PSJqtyWIt6fpkz5hsHJcIgG2KqqaYareFFu0NEgKNZzeOyyy6bNtxww/9xMg+x2bgtEAgERgCB/8Pee0BZUWzv25sgwQAGBFQEE1cRwYBXURFMKAZUjKgIYsIsZkFRMWIAxQioYAATYsIc0GtOCCiYQTGLYkAxIOFbz/79a76m7RNn5syZM2+vxYJhuruqnopv7b2rJTArAKJeUfUEcJ1iR/uKK66okQIzVfmzrZlsF6bZvq8i7sunTJkW7SwW2eXGbSkfoZeqXAgjFqZBnCcJTNx3sXTutddeFYGnoO+oLG7RQhQijUJCK2aBWUgOFZFWecanbJ6N11VN2ZisiLqpyneEcxnwEqnI8bwqy6S0RaBUCEhglkpN1tBy4DKFlejSSy91l9ljjz3W3dJCzCULBT5+fPjhh/tx4rhd4mLIZ064mKCefPJJ/3vevHnWrVs3W2uttdLSTHoGq9J7773nR5Vz4SZJsP/06dP9ZwQNcaXkZd111/V4npkzZ/rOOPnBnZOLRXaIM/rnn3+sdevW7mJJTAm79ggZRApW2o022si/Efrqq6+mLD+ihm9xwWnVVVe1nXfeuSw2kYXXE0884S5n/A7hhWtYOgvmp59+6rv7pM99fCaGfHHYEhbCp556yneRcUfdYost3EUoxMhMnjzZ42H5w0FN8OEod5jglkb9UbY99tjDP2KdVKe8D/HG77FqECcV+MAvKjCJdaR8xMjss88+1rx5c3eVxcJJvMx2221nLVu29HqP1hv3TZkyxd2wifXNJn6XNoHADPGVSQITzrCCO/XIvdQLdRLqP6nh8cykSZM8HqxLly4eX4r73ieffGIdO3a0P/74wy2yxPzsuuuuXp98o42/sbpsvPHGnm5oi7RN+khSu+c+6oN4UtxVeS/vpE1GufEOOEXzRV64aHOUj2vDDTf09kldcSgX73/22WedLWVHbNP2SC9eN6TRqlWrsnemasdxZqQR+PA9OtosdbzOOutY586dy9p/unaZxGG//fbzeG/KxjgCd97bu3dvL2Oon8AhHABC/WLJpL5hGeo6vhmSru+nG5BS9WNcBgOHnXbaycc/xhHyg0thtF/k216S+i912qBBg39xwgWf/091MW5g5afd0Z8YP4izZNxkjGds6tOnj7f/TDHW6ZhE2yzxeozbDz30kIdSHHzwwZ49+MCE+YSxndi+pLGUvPK5LNo3fZPxkH5BPTN+J/WxwGy11VbzcY92E5+XksZ6eFB/hH4Q+0f/If3u3bt7H8KDgn7KGEn5GaPhlc3Fu6LzF2Mz9cFFneFyytjMmMJcRr2kmqeS0qN/B06M14xFjAGM31ikQ8xkqvk4qZ3B+Ouvv/Z5izGONs7f9DPaC2EJpAFj0qA+kvoD8w1tImk8ZZ565513vOzM1bRtxeJm06J0jwiYSWCqFZQEARa/YbKJu8iyMLnpppv848cPPvigCySODufCpXarrbby3U8maH6+8sorU4pMJt1UzyBW7rrrLhs1apQfUMSEdPrpp3tsHgsZJn4mQxbSHF+OQGQxT1we+WEiJIaQBSyxkIgDFuUIIUQo/8ckyf+xOAwxk4jMpPLzbt5LHBGLAtJGBJ100knuNoxL8VVXXeWffGFxgQsacYKZXGQRbQceeKA/z4KMRRUn5bHQZkHGQo2/yW/btm29jMTJkEcWLkzmuJ8R24So5O/777/f80k9caAGhzollYlF+W233ebiE74cqMAigEMW4gKThfxXX33lebzsssu8XMGaEY2pYtHEYQws6rgPAfz88887ozPOOCOvWM0kgUn+iAeDC2WmTvj58ssv9z/pDoNgUXn88cf7wpW2Gn5G5BCbxgKTdsmC7YgjjvC+QBmJP2UBygKWdoYrGQLorLPOSmz3uBMT14Yghwvto0ePHi5eSTceixbPF23hggsusJEjR/rGwpFHHukuotQ7Gzf8Lpz8jJi4+eabvR2R/6S6gVm6dpwqxokFPxxY7MOWMQHu3377bdlJj+naJXFccQ5sPuElQX9G/MKY/MOShX60fsg3ApM2PWbMGBco1DUunuRn/fXXX2ozhM2ZVH0/ncWbsSJdP2aRTZ2tscYa3qeIC2V8IlY92i/ybS9sAMT7L27c77//fiKnVHHPjKu0E8qKUONnxjlEPT9nY4UME1kmJvE2G+oq6s4ct2Cma4McJEffYNxC+I4ePdrHXbxpkuYWmI0YMcLH46R5iXEt1VjPWH3iiSf6eMt8hsij/5977rn+LvoX7RbR+vTTT/v8k+2FuGMMYdxkPGROYHzlvQhKxkSEG2MiYjFpnkrXVpmzcGPlnlNPPdXHF/oOPBinGH9Tza1J7QzeHPzHs8GCyTuHDRvmcxppIZypB8YefqYdJfUHxD79Nz6eMn+wfmAeo77YiNRn0bJtUbqvphOQwKzpLaBEyp9OYGJVQzhhfYhaDTjsgcmCxQQTWHC3YQGMgEq6WICne4YJjsUBC04mZUQki8twxRcuYVJlV5SPNPft29cXEOHTK9yPdYSdaA6NYfGCiCA+kUke8YA1Nl5+FmgshLmXCTiILwQUi38WJAiNfv36+e9yWcDBkOfJG2mzs897WOiQXvRdWLBY6CM4u3bt6mmxwEN4MOEjZHgPFgPinaIHNyXVKZZLdqH3339/FyXcwyKCOgnWzWgMZrxcqUQMCzUWN4gBxMP48eP90Aj+nc+VJDBDXcMkcKedsJBmQUQ9pRJMcVew8DML2vAuys3FQj24m8KLBRbtEmFBG8MSmKoNszmAdYEDT1iUYcVh8YXoThKY8XyxsOZ5FmNclInNFdoA9cQGD20dawMLc9ooIoy+klQ36dpxukNeklznWOAisjh4abPNNkvbLuEW54BIpt0jeBBn/AxL+hFliy50g2iJxn9zD3XDxhH8eTa0VdoBGzRJfZ/xJMnyF9ik68eBAxsLvD9c8X6Rb3thnIz3X/o3m19JnFKdoMxYhhUxjNPkk00oNpNuvfVW3yDJJkY8FyZRt8p0LrKknWospQ2GvA0cONAt5FyZ5gnSSzUv4TXA+Jg01rO5h1WUDUr6EfVIm2YMoO8hPNmEoj6xvIX8ZDuGUQ9sjsIcMcUYzbjIOM3GKN43jPm5ttVUcwzjLvPa7bff7ieZp5tbk+aJeD/nfWyiwC54KeE5Q5wmYzsbTvTTeH9INZ7y//RRNmblNp1tK9J9IvB/BCQw1RJKgkA6gRld5EUFJhM11koWQywWmZSZVNl1Dm5ucThMMpmeQfwx4ePSxOQcPTI9aZIi7xyxzuRKXhCXuPNxsWDCusEClEX7vffe69aP+BUvf1hAsiBggc+FwKGMuAshZNmJDnEruQrMqIhDYGIVRWCSt+i7sHyxCI1aRsNkjlWFBXf0W2JM5OFKqtPg1sjik8XCa6+95reHU4LjbofZCsywMOVgHhZTLHgQxfl+6iRJYKYSt6nabrSOUwnM6CI5KjB5FpdIyoAFgvKxgKNtpWvDWNERNFhY2JBhMYYoZWc/G4GJVQMLAgtgLp5lcRes4uSDDQLaDBZ/rF8s/FJZl9O1YxbWWOKSriSBGd6F8KGO07VLrBlJHMg3AhWhDPtgkcUVL5PAJJ+hryNMsPKFfoSlkfwk9X2sNEnCjLzwTLp+HDjwjrDBk2qxn097YZxM6r9s3iVxSrWBkspbgXpgzAsW9EyHkOXCJFuBGdp+0lhKG2RcpZ0zfrPBxpVpnojPA0nzUtJYDyf6GCdKs+nDpgXWetoN1jbaI/MdXgcIrXBydraTPBsrzA1DhgzxTUwst5SP99Jm+R2bULm21VRtLtQXln02wdLNrUntLN7PuYd8hkPeSDekwRzExhL9NN4fksaL+HgqgZltK9J9IiCBqTZQQgSiCxTceFgMINLSTeTEgrEQxq0Va1g2F5N+pmdwhcN1jjg+JkwsYeGK5wfBhAsO7lksxLH0sECP7zzjTshCMhuBSflZkLEYYyEStVyQDxYIiAV2yStbYOL2iftqtEws2HC9on5YWKQ6DCWpTtmhZicd0cS7wz1YZhFECPVsLZgsMrCa7L333m4hCrv35Bd+uKDleyUJzHASZrROQv2zmEtlqSIP+QjMYDHFOoprIuXFGpmuDWNJZhGGcCMmiTbJ4hkBGARmlBv5jwor3Mxp+wgi/iDY+YOwoIxYK1j8YhnBgslCFQsmbt6UMZ4G7uG006R2nK5ukhaMpI/lEbdL3DjTtUs2meIc6EfEriJQQ3wdmypYe/j/bAUmXFns4sYY2iptI56fTG0vm34cOOAWGHV9T9pQyqe9BDEVdS8lZhJX6SROIaY2Xjb6L++IejEgpHClDO7K2Vgwc2GSrcBk8wB+qdogLLFwIsLC5l+meSLdvITlMdVYn8QJlmweYflkM5FNHOa04IKeS8xgsLJjlWXcoP/hzYCQps3Tf4hpzrWtphKYxDbClbGP033Tza1J80S8nydxJw3yjSs5MZr003h/kMDMNNro9yKQOwFZMHNnpieKkABunwg6LFlYn3ATYjGTbiLn4AEWr8TzYW3kQsCwEE31rUEW0Ome4XtqWGRwdUPsYAkKMZBhMRZ1B+WzFSzgmbBZeDOZ49oT3CVZeOKyRNxKcDXF+hLPa7z8xIsR98iiDRdJLHEsIMkPk+s111zj7wjxJGFhls13GuNWwnQWTMR1vEy4KlIW8sXvUwnMeJlwXaZ+g+UzLIZYmCDIESlYgtIJTOocqwhxm8Tw4ILHz4gh4vM4/IeDfeBELBOLNRa4WAJ4f7ZXksAM3/KL1gn1S/2zgEsXv5SPwCSvWHqxoiPsaJMIvXRtGNGD+Ar9gbrBpRNWSdzirqGUm3fgqhe3VvG7YJFiIc59iD02YegH9IF4GuSbukhqx9RVqsVzkmsoggWrDgIY62m6dsniPM6Bd2Ll4x20DX5GVOB1QJtMEpjRvo7rKHUAS8oa7UcI+lR9H2+IJAsm7NmcStePcxGY+bQXxsl4/0VwMY4kcUr1fUIEKe0UsY5benDZZVzCyo1ozUZg5sIkW4HJ5hMbCanaIJa3uMDMNE+km5eCuzTeB/Gxnk21KKdQZ+QBYcqmImM9dQB/6oHfsXlGu8vmE0e49zJHwJ1NFd6JJRMXe2IRmUdybatRgRl1JYbDhAkTPGyDsTbd3JqNwEziTtkZw0mDupTAzHYW030iUD4CEpjl46eni4QAIoeJi8UYrmdMzlgKECRhUcjiBkGB1YrDBZi8OcmVBScxjkycxJzhBoTLbKoL96/4M+yQcqhC2CVFPLGA5l3EYeJCilWEiY4FNQsSdodZULHYZZHKQh6xhPjDVZHdaE4L5JQ7TpNlJ5ZJn4UW7qEsUFlkk9ek8rMLzaKAv7HS4RKMSEI8ILRggxWReBQOGKFMxHQyAQcX3TgDXKiYqNkhJy+UCSGLSxWxhIgk3FZZgJBPhCSCjZ137iUelVghrGAIRhixCGJBhLUMoYglkiteJkQLMUjsUiOMv/jiC69rFj/EIuImRuwk9cvCG8sZBwqRlyDOOcCC52FHHCDMw2ZCWNQiWrifizRYZCGEqLNMF3ywzNEWOCCH+uFZ2kCI88VKg0BBwNxxxx3OhJjSVN/Zo12y6MPlkDaBCGOxy88s+BAtCAnqg3dwsAescTdGNNO2WGwG0UgZktowbZU2AdPw7Ub6C1YkLHRxbvCL5ot2A1+s09QdHKhL+hm/Y3EXvmNI2RFxxEcRd0tfoO0k1Q1lS9WOU9VHEFZs+ND36COIBOowuL/T11K1S1jGOcCHNo6LOadSsxlFPbAopg2G+gn9hz7FphenENMWYUm/pT44VId+FNoqG0JYiFL1/VTlTNePaSd4U9D+4U1bZKMEDwI2HqL9Aos9V67tBWtWvP8ikOg/cU7kJ1Ubp+/RZ+jfjN2cGkr76d+/v7uCMnbR5+HEuEI5ou70UT6ZmIS+Q1+irrg/lIF+wnjFuIyrKfVNO6f9JLVB+i5jIeMN+aavh5j7VH2MDbZM8xLtI2msp69w2A6ijLZMWRg72aiDL3UMI9zQ2bRgXGFOY/xnbqT/ZbpoA3CnPbMRRB/nEDa8UMIhTenmqVTvD1ZzNmMYs7C6IhphzvyWblxKamdsurCBw6FZ9Cv4M8Yx31NXzBekAQtEOWMY82m8PyDAwzgWH0/JE/dTbjaKGddYO0RPY8/EU78XgZpKQAKzptZ8CZabiYJdUBa10bjHTEVlccPnBliwpIrpir8jn2d4R9i5RmSSXxYuSdYJFsi4ZiF2omVJl26q8rPgC1ziCzwsA+z6U27+TX4q64PiqcqUrn6SysT/sShMxS5TffN78hLKHe6HLQtLFuP5Hu6TTdrck65Osn1HtvchKBB38T6R1Ja4FwsIbYGrUaNGS1kik7iFfPA7DsHB5Q1xwUVdYYFH6GBZpq2HNhd/d/Q98brJlVnU4ovATepL0fTiv0/iAC/uowy0P5imOhU1Wje5ttd8+klF9uNc2ktSG2RDKx9OvItnsfRmyzZdH6hIJiGdXPttvvME6aV7Ns6JNsYf+jhtkzkwOq+EQ+HCgWCZxo5oGwjvTjpoKpe2GnXLxlWVPp40BpSHWXQsz3VOz8REvxcBEciNgARmbrx0twiUiwAWK06FDYfSlOtlerjcBFgwBhdmLKpYULBUpbKOlDvBEn4B7r5YO7FIRAU6lj6sPFi5030HsSLRhDhfLKP6AHtFktW7qiMBrLEIOvpDVV0hBhq38kyfwqqqPCpdERCBiiMggVlxLPUmEUhLAFcdXGhxf0LE4EaWrcVUaCuHAIsuXHYRPogSXJ3TfY+ycnJROm/FLRA3cMQ6bt78jIsebT2b+K+KIIHlCndv/uDihwtrqpjqikhP7xCBYibAxg99Elf/dKEflVkGXFU5mI0+iQsvceepTmqvzHzo3SIgAoUjIIFZONZKSQREQAREQAREQAREQAREQARKmoAEZklXrwonAiIgAiIgAiIgAiIgAiIgAoUjIIFZONZKSQREQAREQAREQAREQAREQARKmoAEZklXrwonAiIgAiIgAiIgAiIgAiIgAoUjIIFZONZKSQREQAREQAREQAREQAREQARKmoAEZklXrwonAiIgAiIgAiIgAiIgAiIgAoUjIIFZONZKSQREQAREQAREQAREQAREQARKmoAEZklXrwonAiIgAiIgAiIgAiIgAiIgAoUjIIFZONZKSQREQAREQAREQAREQAREQARKmoAEZklXrwonAiIgAiIgAiIgAiIgAiIgAoUjIIFZONZKKQ8CU6dOtfr161ubNm3Knp4/f769+OKLtsMOO/jvdImACIiACIiACIhAIQnMmjXL5syZYx07dixLduHChTZp0iTbYostbMUVVyxkdpSWCBQVAQnMoqoOZSYQWLx4sU2fPt0GDhxo3bt3t379+vmv5s2bZ3feeadNmDDBxo4da6uvvrqgiYAIiIAIiIAIiEBBCCxZssRmz55tF110kTVr1sz/rlOnjv3555/22GOP2ZAhQ2z06NHWvn37guRHiYhAMRKQwCzGWlGefKDGejlmzBjr0KFDmcBkx/C1116ze+65x0aOHCmBqbYiAiIgAiIgAiJQMAJYKadNm2YTJ060BQsWlAnM77//3t5880279tprbejQoRKYBasRJVSMBCQwi7FWlKcyAuwMNm3atExg8ouPPvrILZvXXXedBKbaigiIgAiIgAiIQMEJjBs3zmbMmFEmMMnA3Llz7eijj7bzzz9fArPgNaIEi4mABGYx1Yby8i8CEphqFCIgAiIgAiIgAsVGQAKz2GpE+SkmAhKYxVQbyosEptqACIiACIiACIhA0ROQwCz6KlIGq5CABGYVwlfSqQn8/vvvfogPMQ5cvXr1sn333dfeeecde/DBB+3hhx+2vfbay4488khr3bp14ot+/fVX+/jjj22ZZZaxdu3aeRB+MV7Ec3z11Vf2+eef20YbbWRNmjQpxmzmlCcOafruu+9s5syZ1rJlS2vVqlVOz3MzXHjHZ5995qcIp+PCSX4vv/yyHwK17rrr2korrWRTpkyxNdZYwzp37mx169bNOf3KeqAi2GTKW2WnwSEXH374ob3xxhteN//973+tdu3ambJVpb+njUyePNl+/PFH72cbb7xx0ee5EMAYaz/99FNPqpjHyWxY5NMuS3H8zYYV5xwQbvLXX3/ZpptuWpQnslf2OJYNp6R7iLvkoMHHH3/c56eePXvaYYcdZt9++60hOu+77z7bcccd7ZBDDlnqhNl809NzIlAdCUhgVsdaU57/RYCJiM+XLL/88larVi3/PQJz+PDh9s0339jVV19tDRs2LEpy4cCAI444wm644QbbZptt8s4nJ9idcsopPsFtsskmeb8n3YMcvnTAAQc40913391vjfPnZybek08+2Q466CCfaHO94PLBBx/YUUcd5QcmwCUp7f/973++6YA79S+//GJ9+/a1ddZZxzckzjrrLLv33ntt/fXXzzX5vO9n8bFo0aKU7a0i2GTKXGWnwQbPCy+8YJtvvrm3Aw7dWm+99TJly3/PwpbNnnr16mV1f7qbklgn9YFoG+GZ/v37+6IwtN98M4KgQaAtt9xyZWKVTQ5isNhUoU1WRDnzzV82zzFO3nzzzS4y8v4zlAAAIABJREFUcx0nk/pjNmlW1j3ZtMt4m6nI8beyylUZ76Uf3n333T5XIIpWWWWVykimXO/MdxyLjzHU+aBBg/zk11GjRlmjRo3KlS89LAIikJmABGZmRrqjGhD44Ycf7MYbb7QzzzxzqYU9E+dLL72U88Kp0EXmYABEGJNgeQTml19+ac8995ztueeetvLKK1dKMX766Sd75JFHfId2zTXX9DSS+DPJI3a33XbbvAQm741ziacd0kBMdu3a1f755x8bMGCAH66A1Tu+6VApQGIv5Rut1EM6UV0RbDKVpbLSwOJx2mmn2dZbb+2bB7kyvuOOO9zKXJ52HsqexDreB+JthPwiiBHHWDHLc/3xxx92xRVX2Iknnli2QEewPPHEE/4NvE6dOpVteJUnncp+Nt9xMmksqOy8pnp/tu0yqc1U1PhbVWXPN91XXnnFN0GKVWBSrnzGsfgYw0YQHi5sQO66665F5dGSb93pOREodgISmMVeQ8pfVgQ4GpzvY7LYi1oq8104ZZVoBd5U3Rc4SfzzWRjEkWbiEtI49NBDXbBURJrlqVYWMliB+DZaqQrM8jD++++/fRMIC3h5BWaurEMbKU/9xp/FSn/eeefZNddcU5QWoGzLWl3GyXTlyaZdpmozmcaZbDlWt/tKUWBW5BhT3epT+RWBYiIggVlMtaG85EwAV0R2Ji+99FJbdtll7dhjj/XPmoRYIhZOuMcdfvjhfpw4Lje4xa2++uqeFouSJ5980v/Gta1bt2621lprJeYDK92zzz7rMSukSwzoqquuakxouOV98sknHm+BVQMrCjGD7JYGwUuMJXnFpW6FFVawvffe213ruKILHKxvfGMLSwixg1hZSGP69Ol+79prr+1lZSee8pAeecfl7/nnn3fX1H322cdjU8lz/D5cThs0aFBWRsry3nvv+e4uF3nCysPFfbg+Em9HfohtxOX43XfftS5dunjsXSr+uCVhwdxiiy1stdVWS2SSBBoWWIBID74ItsGDB7vFadKkSWVpt23b1r85dv3119vOO+/ssYCkedNNNzmz7bbbzmPtcP3iPsqAhRMuWFX5pioxvrQXXGrfeust23777b3tJLULypCunskv7mZYBIjHIX3qKin+NGkxjKsiMT3UB+Xo3r2788/UFsh/UhuOp0Eboi/89ttv/n7a6H777edlj1/cS70Sr0h7/89//mNbbrml8yPukjqB8U477eR/056jF20d5rirU5/0Afod3669/PLL/Q/1Rf3Q7lLVQ6o+RxmSWGO1p+2EPtC8efN/tRHigikX7Zf+ykV75zliqHCz5/832GADQ5CwCMe17ueff3bLOG2HeFPqhXLQjs455xxvq8Sy0c5op6SNZR0X2XQ8sxk74vVT3rGIcYN6ZExs3Lixx4ATj5fKRTZpHOndu7e9+uqrZf0RZri08y1AXBApN22atkE90xaS+iFlgzF1QpslL3gjwLIi22WqNkP/DOPvqaee6u2RusbKTh8O8dtJ/ZM6T7pgybjLteGGGzon3nn22Wf7mQBJ/ZXxh/7JOEN/Y4zNdr4Kz/IccwNtkPmJGPRU7TdwT2XBjM5rO+ywg7tQM88wXhDXXr9+fS9fiHslvpmy8WeXXXbxeSTkC5a0M/oezzEWMC5TJw888IDH2jNnEa8f+kPon0ljZaq5lDaUNMaQb5jTb/FsoY9nk+90dZHzYkUPiEANIyCBWcMqvFSLyyT59ddf/2uBhMBEnCA6mCSJ1WMxiyjhwpqy1VZbubWJSYufr7zyyn+JTCY5XC8RILifPvPMMx63hFsuiwwWH8cff7yLPT6yzP/xLhakxFYy8bF4Oe6443yhfsstt/gCIlhc4zvolAWLCwINocFC4+KLL/aFL/m94IIL7IQTTnABw73khXhD3nPwwQfbZZdd5jGYWFeS7ovHo1I+8sukz/e7EJzET8KNhTbCFcHBPQgOyop4Dla6JP5hYcDhKklMktoiizKYXnXVVdaiRQvPBxxCbGrgHNLOZMFkEUGcEe8ljpPFIos8Fo4swGgfZ5xxhsfl4ErNwvikk07ye5LaBQI7XT2HeiTPuVgwWZTjZnnMMcd4Ow0f6+Zbr7SppLaAiyrtgXpPyitW1KiL8q233uobBCzkEMMw7tGjx7/iU/ndsGHDnD8usAhe2ikbL/xM/adzfUakDRkyxNso6dHOn376aTv99NNdxBx44IH/ijVOqgfiJBFuqfpcKtYIlNAHolbtYMGEJ22bNkAdIS6j4wBigD4AL9512223+QYWC2OeY/HMZg4X+cZzIupiSJsbMWKEC1AEGwvudDxZ/KZrU/F+Ut6xiPLCFQEHEzYNqN+k8TOI71TjCBsVYSxATDPWwp5NmhA/fckll7ggSdUPWezTRqhvLsZGRFncwl3edsm7U7WZ8P+IJzYNSIs4WvojoQDp+idtPHq9/fbb3vYROrQFDqIj9AHBhYDi30n9FaFLu6HN5Dpf8Syc77//fv8+NM/vtttuPj+ka7+ZLJiIYuYvNkvgwrzBOEofJz3KhCgm9pU5gJ/ZXCGEgt8jdikPm0HUKxsN3M9cxhxMbHy8v6Ya40OoRaa5NNUYwwYSZzKEvpop3+nqImwMl+p6SuUSgYogIIFZERT1jionkE5gPvXUU76gZSc9OqFyQAULSSYcJuggVljQsgiOXiyyEafswmK14XRahBuTOQIsPMuirV+/fv4oeeJiQREOVMDa06FDB88Hi5C77rrLxWhcYAZXLiwnLP5Y8HAvVgMW+Fgh2eFlMcdk9/rrr7vYYEc4xHIymae6L+ngEXaSObmXhTW7+IgJFt4IEhYI7EKT96Qd5XQCMxWTeKNh4QtTyhEYxrnE084kMFkIwQzxxsZAEAWICBZK7LpH64HfE8Oaql3wDsRVqjLlKzBhzg47izDaGO9hp518sCHBIi3aFhDELICp90x5DQsz3oEVHHGBWEQAsUPP4jF6IW4RFKNHjy6z9MOJuMsxY8b4/ekEJvlkUcrinI0A2jKnPyMyUi3+4v2B/GTqc5nEQohnztRGsJjQFmj7eDZgkWRDBcHEYpff77///t5PaefkC+ZY5JIEZmhjIfabTZJseGbbTzJxyTQW0b5Z/IfyxvMb33yCQapxhLyEtsA4cfvtt3t/YxyiD2MhZzzCQpWqHzLeIoIQHYxZWJ+54qeDl7ddZiMwaeNYT+PjTLr+GazgoQ8hnOhn9Dcu+ODpQZ9IN7Yw59Ce8p2veJaDtxBRCDsu+mK69ptJYCaN9dQPY9OFF15om222mZcLzyG4cdFeENXMH7SJuPt1cGFlnKMfMddEzx9INcaHcSzTXJpujAnWWiyZ2eQ7VV0U44FIVb4IUwZEIEZAAlNNoiQIpBOY0UN+ohMqC3qslSyeEGkshJns2F2OLxqAhABismYCYyeaRRoL7lSxf1GBGRY3Dz30kKeB6yNWx3DCaVIMEO5rTNzsRpM2i7QgkhDHTPCIXiZeRBILNQ7diE7Wqe4LJ+1GK5/FCCewYn3CJY4dXhYDvBsrDb9DpOcqMKOH/MSZRNMPCwMsisH6V16BGd4Jt+AKCktcKREQuHBhaQgbEGGxnapdsEEQF1fRMuUrMHkHVlZiE7F4sXDHeoCVlYV2qrbA4i3bvNI2EFLszFOPlAORGhcUSaIpumhjUZlOYNKPEGi0G/oeVlIEFhb1dIu/eD1k6nMVJTBhz7iQdNBJcKPDIoOwfu2117zJBlfSbAQmGzdxK2cmnun6SSYuqfonzyG6k8qbKQYz1TiSZM1mM4x29sUXX/jmGGNrun6IpQ2BCVOEKRsTCL34IWXlbZfZCMz4pkQYuzL1z+g4Rj/GYs1mERd9jPIwT6Trr8w58XrIZb5K+iZjpvabj8AM/Y4NTgRk3CMhtD/cc+GZ1LbgiYs2/QLvnFwEZqa5NBuBiRU013xnYlUSCykVQgQqkIAEZgXC1KuqjkBUYOLKibUNQZFuwiaekkVAsCKmyz2CC/dWFsvszGLBZILCgolVD8GWTngQn8lCg0U3EzOTFa5l5I+8Inrip8iGnV6sKizSEERYnIjhxA2L9+DehlDGBZVddtzNwnsQQ6nuS4oLRNSwIGDCxz0SF0KsXexWkw7WUq5MAjPwJ6/pmMR5E9tJ3tn9riiBSdwQ7ows+LCgxS/qgUVONPYM0Z+qXWRavEdFD/XFhgKxttGY1ySGuDRjOYtaH6J5DW2BekEQhraQS16xbiAOaSO0Rxa9tMmwaRHSS3onMV3UP+7LSSI7mlc2QojvxGpDu6Z/BZdyfhcWdrhB0nbpT0n1kKnPURe0E9w8o6zjfSmTBRNhy0ZNksDktFms92zy4HIcxhnqC5EOqyAecbHnYjyIjjuI03h7ysQzncDMxCXTWJRU3nQCM914Q/xvvI/DjLEI0chJuvAjDrtPnz6J/RDrNuKd8YIxADdb4nN5b/Qqb7uMC8xs2kwQmJn6ZzSftAM2D/ES4Q8nCYfThNP1V95RnvmKZxlDGMPDlan9IvLSnSKbNN7R/hgLsE7jPhwfX4MLOvMvYSXxMiF6qWPyysYebta5CMxMcykbpanGmFBWNu9yzbcEZtWt75Ry9SQggVk96025jhFg0TRlyhQXCrhp4ZqHiEo3YbNbjpghvooFEBduWEyg8e/jBUEYLI7EDDHBYj0ixhARlk5MxXffWXBjqWOi5WIBkvSZElyqWEBzLzFK4dAU3MmwChH/wyIA4Yollp/De3DdTXVfqm8WhvSwzuLSxmIFSyYumRyqk0pgJvFPWnymWzgjcAMPXKf4VmIQnZQjyVKcSTwgzBDJiHTqB34sLnAPxIUPC2ZcYLJATNUuiI9MV8+0KTYOiNMLlhl+jrskxxdubATgjszCnLgpLoQJVgAES/iZe9jowOWXsuSSVxbJLAhDW6dNEpMadwdPeidWOBar1DNiOZ0FEwsCTGk7xC0iummr1GEQhfwbwUbbwlUtSWBm6nMsEJNYR93Ek2Iw4+yxDiN+EM+BDew5pIvPHQRLTNiAwRLMZgX1gpUOax0sKQtjTlxgEr8Xb0+ZeKbrJ5m4ZBqLotbw0Kej/Tdu0ab+Uo0jsIm2BeIuaZ9hI434OsQ7Y9O5556b2A+Je0asYw3jonxYAREnceGWK8f4RJmqf6ZqM0FgZtM/Q1rkn/kBS2zcUyRdf2XOKc98FReYcUtiUvvFkpeNwCTem/mAi7qhPyOi8eSJj6+40NKnsV5zMFvcdZf5ko0t+i9/GI+Z46hv+msIa+CgNOayeH/NNJeyscVzSWNMKCubbNnkO5X3k1xktQQVgcwEJDAzM9Id1YAAi9qBAwe6aHj//ffdtZSdTgQnCyomREQVu+pYlTgYhQUNp9oxUbLARIwQl4YraDyIH9HJBEg8HIt0BCJxacS6MClyPy6rLNhY/DMpItJYwHO4CYtVFtxMpJz0h/WUiZo84drKpMuEx8TMRB4sjEy+CEuERVgMsuDjPvLC6biIYnaDeY5TSMN7EA48F7+PRXk4GTFetUzupEdZOIABwcnBEVgAWXjCiP/j90zkLC7ZqY7zJ19YMtMxwRUZERm9WOhRZ7yTRQ0Hg1A/HHREvilnSJufWdBSXuqEhS0Lfg6jwCJCG0AwYNHiMxJwJ88w2mOPPTxt0qI81A0xRNQTFy6B8XbBrj0xj+nKhJsbvFhkEqsL5/hmRZwhbZa6xa10woQJHodKOcOBTaGuqBsW6rTlIISyyStlJg3aPX0jWDjoCxw8hdCLX1iV2FRgkYzVEddw2hKbBlhC44zDiZK8h7bAcywQOZWZZ1nQEcfIIhfm/I3FinLjCplUD+n6XDikiQ2fKGuEH+Iw9AH6CVaapDaCNTj0K1xfEZgc8ER7wQKLZfXRRx91KyUbHrQt+CEkiZekvWHtZ/OHzSasktRPOCwnfMIEkcK4kopn6E+pxo54PynvWEQbZcxgoU55KReWJLwyGLPYGInWZ6rxBrEHi9AfKTubdSG+DTZs5DDG0eYQ5kn9kLxwH+2ajSA4MZYx/lRku+RdWM/StRn6OO0WzwfKxWFF9EcOa8vUP0NeiUHkMCj6AUyDeGas5LvBSWMLcw7tJd/5ivwiqKgrPBPoB/Q5+nyq9ovnwvjx4/0eNvboq/HToIO4Y5OEtsI8h7dMiJWnzNQrm1e0UyzPxKBiHWZeC3HKbMTyDP2WTTSEKe2FsY06of2FA4U4MIh8hVhv2ntoY4xjtE3m+qS5lLE2xKxHxxjip9lEoayhjdPPU+WbNUOmuoizqgbLJGVRBApKQAKzoLiVWGUSIPaHSYOBn0VOthcTHCc5IjiYlNNduIsxcbHrnhTHmO7ZXNIJ72HSxSKLWAqLPhZuxD5hFUOQYVGKWx14Ptv74nnGxYl3whCm/Im7eCaVM1/+Se8KnKkP/s3CJpUozraeWSzBjcMlsmkf+dRXyAtp0U4ytad43qkzFqip6jRaN9Fns8krz9KG4MmVqQ1n885U7YC2AGPaJ/0xbsElD/S3pHYbf2emPpcv62zZUxbKQRtMOhyLOgu/T9dG8+WZqn1n4pKpX0TLRVtN1V7zHUdSpR/vh/RJuPE3rviZ+mdFcMy3zWTqn7wXSy2x1AgdLjgjoNkMw4JGGypPGXJ9NlP7TddOotZDNmTTjZ+pxtdglUVkkpdU/Sg8z7hE22ZsSOpv5DcbBtmOMbnOC5n6lX4vAiLwfwQkMNUSRKDICOAWym40llD+zSSLFUSXCIiACIhA8RJgQxCvAKyxwdWd3GKlJRaZA9Sy2awrlhLGP+mTT75wM+fU7lTfWM3nnXpGBESg+AlIYBZ/HSmHNYwALkEITFxE2YXFfbe81rsahlDFFQEREIEqIYALLPHKuIjils/PuEjjro2LbHW5mHsIE+AP7sq4RMfd/TOVBfd4XM9xG8cNGAa5enVkSkO/FwERKE4CEpjFWS/KlQiIgAiIgAiIgAiIgAiIgAhUOwISmNWuypRhERABERABERABERABERABEShOAhKYxVkvypUIiIAIiIAIiIAIiIAIiIAIVDsCEpjVrsqUYREQAREQAREQAREQAREQAREoTgISmMVZL8qVCIiACIiACIiACIiACIiACFQ7AhKY1a7KlGEREAEREAEREAEREAEREAERKE4CEpjFWS/KlQiIgAiIgAiIgAiIgAiIgAhUOwISmNWuypRhERABERABERABERABERABEShOAhKYxVkvypUIiIAIiIAIiIAIiIAIiIAIVDsCEpjVrsqUYREQAREQAREQAREQAREQAREoTgISmMVZL8rV/yMwdepUq1+/vrVp08b/Z/78+fbKK6/Yzz//bFtvvbW1aNHCatWqJV4iIAIiIAIiIAIiUDACs2bNsjlz5ljHjh09zb///tsmT55sM2fOtC222MJat25ttWvXLlh+lJAIFBMBCcxiqg3lpYzA4sWLbfr06TZw4EDr3r279evXz+bNm2cnnHCC/4zgHDBggPXv39923HFHkRMBERABERABERCBSiewZMkSmz17tl100UXWrFkz/3vRokU2aNAg3/Tedddd7YorrrAtt9zSjjjiiErPjxIQgWIkIIFZjLWiPNmff/5pWC/HjBljHTp0cIH5ww8/2LBhw+yoo46yddZZx8aNG2czZszwwb1OnTqiJgIiIAIiIAIiIAKVSmDhwoU2bdo0mzhxoi1YsMDXIPyNqNx9991t8803d0+rkSNH2g033GArrLBCpeZHLxeBYiQggVmMtaI8lRFg4G7atKkLzOiFq+xZZ53lbrIHHXSQ3GTVZkRABERABERABApGINUmNwJ06NChno/TTjvN6tatW7A8KSERKBYCEpjFUhPKRyKBJIGJdfOqq65yUcng3bBhQ9ETAREQAREQAREQgYIRSBKYiMvbb7/dpkyZYhdeeKGtvPLKBcuPEhKBYiIggVlMtaG8/ItAXGDiJnvmmWd6UH3Pnj2tXr16EphqNyIgAiIgAiIgAgUlEBeYeFZdeumlbrE88cQTfW2y3HLLFTRPSkwEioWABGax1ITysRSB33//3caOHesxDly9evWy7bbbzg/54QTZnXbayT744ANbe+217fzzz6/0GEzy8+mnn3pe2rVrlzY9JplnnnnGT5Qjn6ussopqtwYTyKXtFCMmduS/+uor+/zzz22jjTayJk2aFGM2lScREAERKAgB4i0nTJhgjz/+uH322We+2c2fiy++2F5++WXbY489bO7cucbYf/3110tkFqRWlEixEZDALLYaUX6KksCvv/5qN998s4vMq6++OqXVFPHLziWCeMSIEX6KHKfdVreLU3wRyssvv3xZfCuHLh1wwAFefg4yqEkXbtkcJIXFPNcr27aT63vzvT+pbtO9KxxowWmIHFixzTbb2GOPPWannHKK3XfffbbJJpv44yy6OEmxqlzWy1NH+bLUcyIgAiIgAiIgAv8mIIGpViECWRLAHeall15KKzBff/11Gzx4sFtfl1122bxFSZZZqrTbcEW+8cYb3R05CIaffvrJHnnkEf8szJprrllpaRfji++44w5bd911XVzlc2XTdvJ5bz7PJNVtpvewG3/IIYf4Mfww+PLLL+25556zPffcsyzG6MUXX/T/576quMpbR1WRZ6UpAiIgAiIgAqVIQAKzFGtVZaoUAtmIBI4mJ26Ue6uza+ybb75pd955px+7XlUWqUqpxDxeiqszQhvrbSkIzHzqNi4w4xj5LhyWbb4JVxUCsyLqKI+moUdEQAREQAREQAQSCEhgqllUewJvvfWW/e9//7M11ljD9t13X/viiy88dhNhhKsqbp7Ej7Gw5uRZFsv8rk+fPv69zSeffNL/njdvnnXr1s3WWmstZ4Ir4RtvvOHf2mzcuLHHoX300UcpLZh8eJmYDE6QO+ecc2y99dazNm3auKspMZm4EJLOFltsYRtssIHHZzzwwAMeU9qlSxd7++23rXnz5v6R5qRjzVlEYyX68MMPPf/Ew/GuyZMne/n/85//uNWU3++1115uZSS/WFVxXVx11VVt5513tvr163t86KRJk5wF6Xfu3Nnat2/vZSaGhIMKeNexxx7rn4nh3aTx7rvvel45ZClwX2211fz3/I7ncZ9dffXVnWHg++OPP3r6XC+88ILf07Vr18S2l5Tn3377zaZPn+73N2jQwPP68ccf2y+//OKs+M4Y5SGvLVu29N+Rl1122cV/DhfuqtQRPKiP7t27l+WLdvPEE0/4rY0aNXJWCCe+ZXb55Zf7H+ozxCFWZNvB9Tq0WUQsbYE62n777d1C+NRTT3k7wh2VOqcdc5Fn2gSuu5SJPLOxEd4HD74ZS11Rb/CK122IKaaPUPe0S3juvffeZbFDUYEJezgRe7TPPvt4m8VVlo2Vww47zGOliY3+448/7Pvvv/d8IjxpI++9957ngTrcdNNNvS1Gr9CmktpyqvzRtnKtI9jSnmlXtAMsr/vtt5+z0iUCIiACIiACIlA+AhKY5eOnp4uAACKAeEc+fBziI1kADx8+3C2JLCCHDBliF1xwga200kouhJ5++mkXT1imttpqK7e6sIDl5yuvvNJFByKRRfChhx5q//zzj1vzvv7667QusnELJqIAt0IEHwt8fj777LN9McvPiCnS3m233Tyt0aNH+58gxgLe8F0t8sHzLO6POuoo/9bWZpttZpdccondf//9dt1119lNN93k70NgcsAA/8cCHzbEEZ500kl21113uQijvCz4+c4osaLBQodYiJcVcXb88ce7ACbPgTvvJc0ddtjBHnzwQRdKpIvwg+H6669vxO8hAmbOnGlHH320C4tWrVr9q/Ww6E+V52+++cbT5+Ak/kbIIwxOPvlkF4SI9VNPPdX5IcwQ2pQV/ghoxA7xscccc4znlQ2Ha6+91vl89913dsYZZ3jdI26GDRtm3377rbcbWB944IFl8Ydkmnqs6LZDmyUdXJMPPvhgF5nktXfv3t5WKT9/U+dt27b1Q674N3VP/fJzEML8TNunTKNGjXLXbhhRx9wfr1tEGuyOO+44jxu+5ZZbvJ8EC3bcgslmC3m87LLLvM2E39NXggWT9sF7cKWlf6644oq+SXDrrbfaeeed530xfvFMUltm4ydd/uhHudQReSJ9BDJ9i88e9ejRw9uqLhEQAREQAREQgfIRkMAsHz89XSQE4u6rUaGHRQaBw2IdccQi9p133nHRyAm0PIvYwSLFwSWIE07KZKFLLGWwxuXjIovoeeihh1ycYBXiIo7xtttu84U2VjYW5AMHDnQRlOrigJ0jjzzSxRMWJOLoeDcWOPJH3rAMIqqxPCKAOHGXeykTF0wQBLi+YvlCwHDyXe3atf2erbfe2sUMV5LADHy23XbbMhFBuljXQvmi3LFgHXTQQS56ECH8DrGHuMXqFb8y5RlBgIhCNJFfRA7sgrU3Lu6D2yZWM0TrPffc49ZqRA8WaUQRFm7YP/rooy6+KTc8nn32Wd+YQNhgDYyLFwRKZbSdc8891+uSOkU0IfwRwdRjVORtvvnmLnA33HBDv4eL/LL50KJFC+fz6quv+qYKvKMbFqnq9u6777aNN97YOnTo4HUVfTYuMFP9HBWY5Alx3rdvXxeqWF5poxzb/9///jdlW4+3ZW6k7aXLX5LATFdHiHXELhsgeCywOYUlPqldFskQp2yIgAiIgAiIQLUhIIFZbapKGU1HIJ3AxMXw+eef9wUzlhwsFVhQcH3FYoUlkEUvggRrHhZNXFpZZEdjKfMRmEmLed6LBe7ee+91IYtFD7GCiEh1kTZ55ZkkK0v8e1xBAHAwTVjM4xZIGRFViFDcfxFSuDMienGVRADmKjCjBx9FRR5pIHSCICWPuOumiuvMlGdcnbkQilgYeV/r1q3LkCXFv3IPFlaeQaDgTkos5TLLLOMupcE9ORxeE8ofrYck8RLqozLbDuligUVgUudRUYeLNeI6Luii7Y1NFKzG0c2NVHWiiBrKAAAgAElEQVTL//N+NkOCCyunJof2lq/AhDGHXnEhfrGm4pqeZL0MzJM+Xp4pf7nWEVZqrL9YVtn4oZ3SD2t6vLFmGREQAREQARGoCAISmBVBUe+ocgLpBCaWSlwpEVpYybDoICCxZvLvuIWHwrAwx92zvAITi+GsWbPKLIu8G5GDux+ih4U2lkbEbzr3PPKL5S6dwCSdIJAQTogPxFSwSoZKYtGPQMMlGLEXLJjEsJ522mkeHxd1oyQuD6GKhScqGHlfJmGPxRUrFu6ZiHgsmgj+pCtdnsP9uDMifHBvJdaQfIY4viSBycmiY8aM8XziUhuvC95LHB6CH7GaSWBiMcQKCjMsoZXZdtIJTPIRr182DxBzWLcRT8TmYq2Of1YnKkJD3dImEFi0Q1y3wyYI3Kh7+k30FNl0FkzioBGqxHDSlqgrrK20Hd6Da226izSjbZl7P/nkk7T5I/45WJmzqSMsqbiWs2nBu2n3lJ9TcXWJgAiIgAiIgAiUj4AEZvn46ekiIYDwwkoZFtO4n44fP96FBfFlLLQRD4gRFsdYMFlQsrDk0BPc97hYDLNAx22OeDdiC4l3C6JzypQpOcVg4obK4pr8YCkMbpu46CGOcN/NRmASDxhi8Ygbi+aVA3Pii3LSwfLFQh0RGQ72wWLDIpqyBetXVGDhIsj7iecMZUWYIcY5MCYXgYkFkzLimozbZqYrXZ45PAaRSp2SDzYLqDvcihGtHHoTd+sMLr0IJAQ95YnWBfnBcouwxgWZbztST4h+rL2wIt0grviINrGNxInyqRZcliuz7aQTmLgzx+sXgU6bxkJNzC88kgQmmyfxukVocm/YUAkbGsH62KlTp7QCM7QhDlUi/hcXcEQ7hw8F12c2GhD79INcBSb5Spc/2gMCONs6Ir6UOgz9nvfjas0H0tn44TAlXIV1iYAIiIAIiIAI5E5AAjN3ZnqiCAlgwUBEEE+HxRLBiQUSUcnhOYgRxAIxdQgJLBf777+/x15hEcNtD1HBz8SMIY5ee+01X3DjpkjMIq6GHIyDaGIRHT8BkzxgMUOkcJgKaXGCKQcKcYALoo5TMnlH//793U0TCxiLeH7HwT+cUprq4tAa0mYhjRBEQFAmYgRZWCOcg+jC7Q+BhUsicZ5Yk7C8sWjGckOZWWRjFcXSxTsQWSy4OeiF8sKS+L7333/fDj/8cD9h9MILL3Rxh9AkxhJBj6sxgp1TcxEWWK/OOussF6pYa2HB4h1Rw6Ke9yNyk07KTZVnrJ7EUVIG+FIGrG3UM4f8IJbDgUkIWqxZxKhyMBF5CS7QbEJMmDDBRT3iG2ZY1LDgYZEkrpN4XdhiUea0XKymlJN7sOKy4UAMJLwqsu0g/GgP1DFu2g8//LAfMoRrKYKR9kjMIPVPHskLMbcIYrjS9mg/tGvqjzwTh0gf4MRe3LG54BStW9peqG844j6K6zR1R50SkzxnzhxPm3SxUFKX4Weex5pMXcCNQ5ioWzY+wkVdwAtXcGJdU130v6S2jJWRPCflj3Q4mCiXOuJe2nWwWNNuGT8YA9jIoS/SRnSJgAiIgAiIgAjkTkACM3dmeqJICSCkEBS45bGIRaxg9UIYIBJwa8TSgvjCshIuLGd8ooRnQpxf+B3P8QwChffwJ35PNjiieStPnFe6vKbKB4e/YEWi3FFRl+r/o2UPz8Eu1wuxweE5iM9QZkT46aef7uIEK1GueU6Xh+Aii6WLctIOklinq4t0TLA200ai7yxE28nEPVM9Jj1Pu47XbT5tK/5u+lxSH8FSzKZIsBhmKlPS77PJX7Z1xOYIG0Tcz8U4ET79kk/e9IwIiIAIiIAIiMD/T0ACU61BBESgUghg0eJzGFg7w+IdCxEWOSyMWAcr8sLihstqNG62It+vd+VGgBOY+TQM3gG4nWL9LM/mSm6p624REAEREAEREIGqIiCBWVXkla4IlDgBrFm4s2ItIzYPqxGxfbie8nmVJBfZfJFwOi0uzJxoizsvsYj65ES+NCvmOeJlcUPG3Zz6x/VWlwiIgAiIgAiIQOkTkMAs/TpWCUVABERABERABERABERABESgIAQkMAuCWYmIgAiIgAiIgAiIgAiIgAiIQOkTkMAs/TpWCUVABERABERABERABERABESgIAQkMAuCWYmIgAiIgAiIgAiIgAiIgAiIQOkTkMAs/TpWCUVABERABERABERABERABESgIAQkMAuCWYmIgAiIgAiIgAiIgAiIgAiIQOkTkMAs/TpWCUVABERABERABERABERABESgIAQkMAuCWYmIgAiIgAiIgAiIgAiIgAiIQOkTkMAs/TpWCUVABERABERABERABERABESgIAQkMAuCWYmIgAiIgAiIgAiIgAiIgAiIQOkTkMAs/Tqu1iWcOnWq1a9f39q0aePlmDt3rr311lv23XffWadOnWzddde1WrVqVesyKvMiIAIiIAIiIALVi8CsWbNszpw51rFjR8/4/PnzfX0yc+ZM69Chg7Vv395q165dvQql3IpABRGQwKwgkHpNxRJYvHixTZ8+3QYOHGjdu3e3fv362V9//WWnnXaatW3b1jp37mwDBgyws88+27bZZpuKTVxvEwEREAEREAEREIEEAkuWLLHZs2fbRRddZM2aNfO/69SpY5dddpnNmzfPjjjiCLviiiusS5cudsghh4ihCNRIAhKYNbLai7/Qf/75p2G9HDNmjO8EIjC5fv/9dx/IEaCIzX322cd23nnn4i+QcigCIiACIiACIlDtCSxcuNCmTZtmEydOtAULFpQJTNYtixYtsgYNGtiQIUNcfB555JHysqr2Na4C5ENAAjMfanqmYATYGWzatGmZwPznn39s5MiRds8999gaa6xhI0aMsJVWWqlg+VFCIiACIiACIiACIjBu3DibMWNGmcCEyPjx4+2WW26xv//+20aPHm3rrLOOQIlAjSQggVkjq736FDouMEPO2UFkhxBrJq6yukRABERABERABESgUASSBCZp40LL71577TUbOnSoWzR1iUBNIyCBWdNqvJqVNyowCZxHTBLbsNZaa9kDDzxgkydPtsGDB1vdunWrWcmUXREQAREQAREQgepKICowib08+uij/VwIwnrefPNNGzVqlA0bNswaNWpUXYuofItA3gQkMPNGpwcrkwCxlmPHjvUYB65evXpZt27dfLB+++23rV27dvbZZ5/ZOeecY5tsskllZkXvFgEREAEREAEREAEnQNzlhAkT7PHHH/d1SM+ePX2Ncvfdd/u6ZbvttrN33nnHzjjjDNt+++0Vg6l2UyMJSGDWyGqv3oXmgB9OlF122WWrd0GUexEQAREQAREQgZIhgHssh/00bNhQwrJkalUFyYeABGY+1PSMCIiACIiACIiACIiACIiACIjAvwhIYKpRiIAIiIAIiIAIiIAIiIAIiIAIVAgBCcwKwaiXiIAIiIAIiIAIiIAIiIAIiIAISGCqDYiACIiACIiACIiACIiACIiACFQIAQnMCsGol4iACIiACIiACIiACIiACIiACEhgqg2IgAiIgAiIgAiIgAiIgAiIgAhUCAEJzArBqJeIgAiIgAiIgAiIgAiIgAiIgAhIYKoNiIAIiIAIiIAIiIAIiIAIiIAIVAgBCcwKwaiXiIAIiIAIiIAIiIAIiIAIiIAISGCqDYiACIiACIiACIiACIiACIiACFQIAQnMCsGol4iACIiACIiACIiACIiACIiACEhgqg2IgAiIgAiIgAiIgAiIgAiIgAhUCAEJzArBqJeIgAiIgAiIgAiIgAiIgAiIgAhIYKoNiIAIiIAIiIAIiIAIiIAIiIAIVAgBCcwKwaiXiIAIiIAIiIAIiIAIiIAIiIAISGCqDYiACIiACIiACIiACIiACIiACFQIAQnMCsGol4iACIiACIiACIiACIiACIiACEhgqg2IgAiIgAiIgAiIgAiIgAiIgAhUCAEJzArBqJeIgAiIgAiIgAiIgAiIgAiIgAhIYKoNiIAIiIAIiIAIiIAIiIAIiIAIVAgBCcwKwaiXiIAIiIAIiIAIiIAIiIAIiIAISGCqDYiACIiACIiACIiACIiACIiACFQIAQnMCsGol1QWgalTp1r9+vWtTZs2ZUksXLjQHnjgAVtllVVsxx13rKyk9V4REAEREAEREAERSCQwa9YsmzNnjnXs2LHs90uWLLFnn33Wfv31V+vRo4fVqVNH9ESgRhKQwKyR1V78hV68eLFNnz7dBg4caN27d7d+/fqVZfrpp5+2o48+2g4++GC76KKLNIAXf3UqhyIgAiIgAiJQEgQQkbNnz/b1R7NmzZZah7z77rvWu3dv23jjje3666+3FVZYoSTKrEKIQK4EJDBzJab7C0Lgzz//NKyXY8aMsQ4dOpQJzK+//tpOO+0022677eyLL76QwCxIbSgRERABERABERABCOBFNW3aNJs4caItWLCgbB0yb948O/30011cfvDBB3bZZZdJYKrJ1FgCEpg1tuqrR8HZIWzatKkLTAb1K664wtZaay1r1aqVPfbYY2UD+/fff+8DOleLFi1s3XXXtVq1aiUWEpH6ySef+O9atmxp66yzTlHACJPWb7/9ZmuvvbaXMZuL3dQZM2bYjz/+aBtttJE1adIkm8f8ns8//9yuu+46txbzbP/+/W3NNdfM+vnojcVQB4EhGxRM8pW1e1we5nnB1UMiIAIiIAJFRWDcuHE+97JOqV27tvEz64s99tjDbrrpJgnMoqotZabQBCQwC01c6eVEICowsWieddZZdswxx9h3331nL730kp166qm26aab2j333GO9evXyd2+55ZZ29913u0iLX/Pnz7cTTjjBbrvtNv/VcccdZ0OHDrUGDRrklK/KuHnu3Ll2yCGH2FNPPWWXXnqpDRgwIKtkEFOnnHKKjRw50saOHevvyOZCkPft29caN25sBx10kI0YMcKaN2/u78HtJ9eLybWq6wC3JVynX331VXv55Zdtm222ybUYWd1PfM2RRx5p999/f07Ms3q5bhIBERABESh6AlGBibA89thjfS5lc3v8+PF24oknWqdOnfwcCV0iUNMISGDWtBqvZuWNCkxcUbDucb311lseSI8IW2mllVxQBnHD72+55RY74ogj/lXaN9980/bee2/79ttv/XdYRq+++mpr2LBh1mR++OEHF7RYPrt161ZhMaC41xBb+vjjj7tVsU+fPlnlKR+BiQXukksusRtvvNEeeugh22KLLZwDgv3hhx+2PffcM6u0ozdFBWZl1kE4RAGr64EHHmirr756WTY++ugj/z/clypTYEY3A3IR9TlD1QMiIAIiIAJFSSAqMJmXWJ9wfgSH/7AGOffcc2211VazunXrFmX+lSkRqEwCEpiVSVfvzpvA77//7pYhYhy4EI/77ruv1atXz91br732WpsyZYqdfPLJ/v9BYO633372zTffuAXu1ltvdfEZrkWLFtngwYN94O/atavdcccdeQnMV155xXcld999d7vzzjuXSiPvApfjwXwEZngGS999991nG2ywgVsusQ6XV2BWdh1Ey4vQR1CGSwKzHA1Jj4qACIiACGQkwGb3hAkTfDP4s88+s549e9phhx1myy+/vHtX4R5LCM9RRx3lG8XF4CGVsVC6QQQqmIAEZgUD1euqhkCwng0aNMgzcM0119iDDz641GdMmAhwXyHGsHPnznbSSSf9S2AiXrCMcRLczz//bO3bt/cjyBs1auTvZWKZNGmS7brrrv5u3Er5XAqxfmGXkh1MRPD7779vP/30k8cCtmvXrsxNBvdK3o8FFOvbV199ZQhqPsXC3//880/K93388cee/2233dZjTXHFyUdgUo6zzz7brZb/+9//7D//+Y+7fCLgEZqrrrpqzhVZUXXATjBMYMTfG264oW222Wa23HLLGb/jWHgs1xwANWrUKNtnn32cLZN7XGD+97//9Xr45ZdfPC43MAuFi9Y3Vuy2bdv6n/iOc8jTzJkzfUMBV2IWDrgzRy2YuEnBk00OYlo32WQT3+xIFQ+cM2Q9IAIiIAIiIAIiIAJFTkACs8grSNnLjkAQNxdeeKFtvfXW/v0pBNOQIUNcNHFh0eT/sGCyo4hVNOoii3jg/3Cf3W233dzVhTiK1q1bu5hBACIoibOIXohLPp2CEEVQInJxPSU2dMUVV3R3TQRhiG0MecWairA7/vjj/XAdTp8LsZTBMvfXX3+5EBw9erQLWiyN7IxyOA95QTBzTz4xmMEllvJwIi+c+L9wuNAbb7zhaZA3RHKmqyLqAMFHTCyHOSG+EdOIdQQddQDrQw891F544YWlshNiaYnBDC6y1DPfS+XwocmTJ/uzWJz32msvfxYBy3P8jRDkIs53q6228uPlqXeuv//+2/Nz3nnn+c+casyBDghd0gsCE2GJ6MQlig0Jfkfd4IIc3p+JoX4vAiIgAiIgAiIgAtWdgARmda9B5d8JRMUNh/gQf4kVKRz2gzUy+n+4hsYF5qeffuqCkucRI7jUIhY5ahyLWfjmZkhrl1128XSxYHJh5cJ1F0HGvQhDLGGIT9xGL7jgAheCd911l6e98847u0WUeEdiOTkdNy4UESgILtyAEZdczzzzjD/Lp1pIH4taPgIT0cU3RhHU5JVvjoZTV6PuxLgpI6oyXRVRB7jnIiBxOULsYrVEAPIzbs0IPay84TCkePxj1IK5//77+zuwIJ5zzjn+LJzYdOCwJzYXnnzyST+oB57UH2Ugfazb3I9l9LnnnvMNC0QiIhdLKOKR+zhoijxQP3w+Bwsz9YsFGGGKC9Xmm2+e98m8mZjr9yIgAiIgAiIgAiJQbAQkMIutRpSfvAhExQ2iMGqtRFgGkYD4O//888tOnc10yA9CEctV9L5UAhMRi+jAwhg9YAbhikDCojl8+HB33UVgYhHFUokbLle2rq4hBhSr4r333uufWslVYGJpRThfddVVnnZUEPNzEGrkGWseQi/TVd46wI0UkYb1NyocA1cEG+IN62E2AjMaSxqvR9xmEdfrr7++i8pwUNCHH35oBxxwgFtzqRvEJJZm/tBu+EM+44f8IGYR6VhNsYryblxkOaFXlwiIgAiIgAiIgAjUJAISmDWptku4rHFxE+ItEQ64pnIqK4v/cGJquD8qHHGJxS0UYfH888+7qyjWMtwxsxGY4RMZ7733nlu7wsm0xFTiJrvDDjt4Hh599FEXmLjrIjiXXXbZtAIT91XyhDUMkYWg5GCefAUmgjccSMCptZx0R6xjcLn9448/7Mwzz3QhTLrEq2ZzlbcOsOaGT39E415DTOsaa6zhApNYy2wEZlTkxwUmv8NqGbdCx2M4if0M4h336xDjm3SKbHCRpR1wYQ3mfp7XKYLZtCDdIwIiIAIiIAIiUAoEJDBLoRZVhqVcZFnUBxdPDvtBxCEysRgGa1xcYBKTSZwjYgBrI5/wwM0xFwsmny/hG4wcUc53NjmcJnohJBGdSeKW+5IsmLiH9u7d22NGEcm4W+Leyym2+QjMwIVyIZgQl7gRc3rsyiuv7AIY11mscbiSYlHMVhzFBWaudYCLKqcCkwdclbfffvul+IWDfNJ9IiTVKbK5CkzqENdmGGcrMMksmwHEfWIxp57YXIAvJw7rEgEREAEREAEREIGaQEACsybUcg0oY1zcUOTwzUv+TZxh1O0yLvIQAljzcDlFIBBzx5UkMB955BE/KCZu/YoKRMQJMYPhQjzxnUtcJnMRmAhiPtaM8Lr88ss9JrA8LrLRPIa4UvJGnCeiMlwcr47ARHRme5W3DhDRCHs2CLCmYjWOXnxjDJGOVTlYOtPFYKazYHJwEHGxvI86x1U22mbWXnttt5ZixcaVmPjUaBxuksh9++23/QTaYLnmZzYc+vbt68/qEgEREAEREAEREIGaQEACsybUcg0oY5K44SAXDuzBmrjllluWHfgDjrjIq1OnjgubcBDMWWedZZwqi+jiIJeoi2xU4PGZDCyXuJUShxfcJBEsiFNi+Igh5Jub/H3llVf697PiBwyRpyQLJvGcnBSLy+0NN9zgp5Mi/Mg/nznJJwYzxKcinogtbNKkibvt8k5EHBcCM5y2iiWOOFbSS3eVtw4QZh988IELMg43opx8ZgQuMEMwwhshGqyK5J9TYzmIiPhXPkcSTpFNJzApB27ACHhO76WdkCbvw+JIOzj11FONdoFQRIxyIjB1gIh88cUX/SCgcIosn0ohT+SVU4ERqLhjYwFGBHOQky4REAEREAEREAERqAkEJDBrQi3XgDIGIXbppZe6WAgX8ZB8qxCBiVtp+B5h/NAfhARWLUQFYgvLHZZD4h05GIhPeSAYOfwFQYngJEaRi8+H4GrKqa5YA4nf5MRYhGm49thjDxcyxDMilg4//PCl3sl90U+SBLdKRDJCCzdfxF/4/Ap5wZqJcG3atGnZp0yycceMvzPkkU+pcMAN5YdZuIIrbrDypWpOFVEHvJtPheC+G/jyf+SNekCo4bJLbCgWZ5gglHEjpu5wyyW+lHqPfh4kWIIRlaEeOegIyy3WUv7NRb1Tl7gMB0skMaBYtfl/XHC5BzGJ8OSbqDDHms1ptLhkE8fLRQwmlmc2KbI5JKkGdFMVUQREQAREQAREoAYQkMCsAZWsImZPADHx66+/uiAI389MenrhwoUubrCmBSESvw9XTg7lCbGX2efi33fyLi4OuKmICyHM9yER1ZRhvfXWcwsdAhwG3333nVtwObGVz6MgqoI4r4j0s3kH1kAswyH2Mokvrs24HZPPfK9Ql0EUpoo5zabOeUdF1nu+ZdJzIiACIiACIiACIlBVBCQwq4q80hUBERABERABERABERABERCBEiMggVliFariiIAIiIAIiIAIiIAIiIAIiEBVEZDArCrySlcEREAEREAEREAEREAEREAESoyABGaJVaiKIwIiIAIiIAIiIAIiIAIiIAJVRUACs6rIK10REAEREAEREAEREAEREAERKDECEpglVqEqjgiIgAiIgAiIgAiIgAiIgAhUFQEJzKoir3RFQAREQAREQAREQAREQAREoMQISGCWWIWqOCIgAiIgAiIgAiIgAiIgAiJQVQQkMKuKvNIVAREQAREQAREQAREQAREQgRIjIIFZYhWq4oiACIiACIiACIiACIiACIhAVRGQwKwq8kpXBERABERABERABERABERABEqMgARmiVWoiiMCIiACIiACIiACIiACIiACVUVAArOqyCvdrAhMnTrV6tevb23atLElS5bYjBkz7Mcff/Rn69SpY+3bt7fGjRtn9S7dJAIiIAIiIAIiIAIVQWDWrFk2Z84c69ixo7+On7/44ouyV7NuadasWUUkpXeIQLUjIIFZ7aqsZmR48eLFNn36dBs4cKB1797d+vXrZ3/++aedcsop1q1bN9t2220dxLLLLmsNGzasGVBUShEQAREQAREQgSolwGb37Nmz7aKLLnIByd9sePM3G96HHHKI54/N8eWXX75K86rERaCqCEhgVhV5pZuWAGIS6+WYMWOsQ4cOSwnMfffd17p27SqCIiACIiACIiACIlBQAgsXLrRp06bZxIkTbcGCBUsJzKZNm/p6RZcI1HQCEpg1vQUUefnZEQwDdrBgvv/+++4a+9lnn9nNN99sq6++epGXQtkTAREQAREQAREoJQLjxo3zsJ2oBXP8+PHWpUsX98AaPny4r1V0iUBNJCCBWRNrvRqVOSowyfbvv//urigNGjSwESNGeDzmoEGDqlGJlFUREAEREAEREIHqTiAuMNkEX7RokbvFPvHEE/bwww/b1VdfrTCe6l7Ryn9eBCQw88KmhwpFICowv/zySzv22GPt8ssvtw033NAF5i+//GJnnnmmi05dIiACIiACIiACIlAIAlGBOX/+fDv66KPtqKOOsh133FECsxAVoDSKmoAEZlFXT83NHJbKsWPHeowDV69evWyvvfay22+/3R577DF3myXQ/sILL7Q111yz5oJSyUVABERABERABApGgLjLCRMm2OOPP+6hOj179rQ+ffrYs88+azfeeKOtv/769vXXX9v5559vm2yyScHypYREoJgISGAWU20oL1kRIMCeP7jJ6hIBERABERABERCBYiDACfh//fWXn3CvSwRqMgEJzJpc+yVU9g8++MC+//77shLhMtu6dWs/QrxWrVrlKikxFe+9956ttNJK1qpVq3K9q9APh7yHb4kWOn2lJwIiIAIiIAIiIAIiULMISGDWrPou2dISq/nOO+94jCbiEkF41113Wbt27WzIkCG26qqr5l32cHot394M37fK+2UFfjDkfY011tBhSAVmr+REQAREQAREQAREoCYSkMCsibVegmVGYBLzED2x7bfffrNTTz3VVlttNY+FyPcgIAnMEmwwKpIIiIAIiIAIiIAIiEClEJDArBSsemmhCSQJTA4BGjx4sP3www82dOjQvGM2JTALXZtKTwREQAREQAREQAREoLoSkMCsrjWnfC9FIC4wOQSI71Dx/1dddZV17tzZ/v77b3vwwQft7rvv9pPfttpqKzv33HPLTqHlmPFbbrnFT4cjUH/LLbe0/v37W5MmTeyUU06x4CKLYL3nnnv8Uynbbbed/frrrzZq1Ch7/vnnbeutt/ZvYL388st22GGHWYsWLeyKK66wE044wZ588klr3ry5nXjiiS56r7vuOnv66afdfffkk0+2HXbYwWrXrm2vv/66TZ061U/O5V2ffPKJn5zLSXUrrriiXXLJJVa3bl3/ttZzzz1nG220kecznKbL51wuvfRS42/K/dprr9lmm20mF1n1GREQAREQAREQAREQgUonIIFZ6YiVQCEIICRvvfVWP9iHg22mTZtmu+22m3/GZO211/Ys/Pzzz8Z3q3r06OGiEevmt99+a9dff70LO76niQjFnbZRo0Z+5Phaa61lG2ywQZnA3HXXXe3ss892UT6+EMoAACAASURBVDhw4EAXeuecc47ff/zxx9uwYcNcPPKtznr16rlQ7NSpkx8OdN5553naHHFOrGiXLl38u1kzZ850gXjkkUe6iCSPd955p/+9yiqr2CuvvOLvvvfee61ly5aeF8Qqonadddax008/3dq3b+/5/u677+zQQw+1Nm3aeHlwG8ZNePfdd5fALERDVBoiIAIiIAIiIAIiUMMJSGDW8AZQKsWPWzARkw899JBbJBFge++9979Ok33xxRftpJNOcuHGdzePOOIIGzNmjG266aZLYQkusnzbitNqOX4cK+Jyyy1nc+fO9YN/Bg0aZNtss42LQfISFYcITAQj93GiLb/DSoog5mRaLv6P735y31NPPZVRYCKihw8f7nmJlv2RRx6xG264wQ84wnqqQ35KpYWrHCIgAiIgAiIgAiJQPQhIYFaPelIuMxBIisHkkQceeMCtmIhIBCKC64033rC3337bZs+ebS+99JL/DksjYhRhFj9xNoi0kSNH+oFB++67r7u94qKKWy3urzvuuKMdfPDBLhpfffVVt4oiQBGcWCvvu+8+t4RyJeU1aqUkb5ksmNFTYaPvwx34iy++KBOfEpjqOiIgAiIgAiIgAiIgAoUkIIFZSNpKq9IIpBKYWClxO504caJb+4477ji3ZiISp0+f7u6uCMwff/zR4yCxJCJEo1cQaZxCi8UTQdm3b1876KCD3N2VOM6HH37Y3WQRfog8XHW5osIxvJeTbqdMmeKWxhVWWMHvw/KIWy0Cl/jNfAXm+PHjXczyPNZRCcxKa3J6sQiIgAiIgAiIgAiIQAIBCUw1i5IgkCQwZ82a5YKQ+Ecsjo8++qgLuNGjR9vKK69s999/v7u6IjCbNm1q/fr1c/dYYhbr169vn3/+uf30008ezxg95GfSpEluFb3pppv8OeIoBwwYYJtvvvm/WCYJzHfffdcP8CEGFLE7Z84cTzvEUZKvYE0lVpR/I0ajMZipLJiUGeGLWO3WrZvHYB5zzDF+YBFuvLpEQAREQAREQAREQAREoDIJSGBWJl29u2AEoof8cGAPB+1wyE6fPn2sd+/e7q6KSywnu3Lqa+PGjT0eEgEZ3Gc5rRVxiShDYC6zzDJ+aE/btm2XEpicUMtnTzicZ8iQIXbxxRf79zfD1a5dO7+fw3Zwxw0H9AQLJp9P4cRZrKchr1hZ+RmL5vvvv+/uthzgwyFC5Pf777/PSmA2aNDA76McPM/7iBPt3r27BGbBWqMSEgEREAEREAEREIGaS0ACs+bWfY0sOS6tv/32mwsvBGj8QvzNmzfP/xuXV0RouovPh3CaKxZGDtXh/cRgcrAQMZsdOnRI+TifQkE8IgqJ54xevIf4TvKJyMz1wjWWd2RThlzfrftFQAREQAREQAREQAREIBUBCUy1DREoBwFiJxGYI0aMcIHJ9d5777nbLAf9pBOY5UhWj4qACIiACIiACIiACIhAURKQwCzKalGmqgsBvpvJwUA33nijWwtxn8Xt9YwzzvDvcGaygFaXciqfIiACIiACIiACIiACIpANAQnMbCjpHhEQAREQAREQAREQAREQAREQgYwEJDAzItINIiACIiACIiACIiACIiACIiAC2RCQwMyGku4RAREQAREQAREQAREQAREQARHISEACMyMi3SACIiACIiACIiACIiACIiACIpANAQnMbCjpHhEQAREQAREQAREQAREQAREQgYwEJDAzItINIiACIiACIiACIiACIiACIiAC2RCQwMyGku4RAREQAREQAREQAREQAREQARHISEACMyMi3SACIiACIiACIiACIiACIiACIpANAQnMbCjpniojMHXqVKtfv761adOmLA9ff/21TZ482Ro2bGidOnXyv3WJgAiIgAiIgAiIQKEIzJo1y+bMmWMdO3YsS3Lu3Ln21ltv2aJFi3x90rhx40JlR+mIQFERkMAsqupQZgKBxYsX2/Tp023gwIHWvXt369evn//qxRdftOHDh9vRRx9t9957r3Xp0sX69OkjcCIgAiIgAiIgAiJQ6QSWLFlis2fPtosuusiaNWvmf9epU8c++ugjO/PMM+3II4+0l19+2ZZddlkbNGiQ1a5du9LzpAREoNgISGAWW40oP07gzz//NKyXY8aMsQ4dOrjAnD9/vp1yyil2wAEH2JZbbun3Yd2sV6+eqImACIiACIiACIhApRNYuHChTZs2zSZOnGgLFixwgck1ePBgW2+99axHjx4uKvkjD6tKrw4lUKQEJDCLtGKUrf8jwMDdtGlTF5iffvqp9ezZ05o0aWLt27e3jz/+2G688UZbffXVhUsEREAEREAEREAECkZg3LhxNmPGDF+nzJs3zw499FB3me3atau9+eabNnToUF+r6BKBmkhAArMm1no1KnNUYOKSgtC87LLLbJNNNrERI0bYjz/+6C4oukRABERABERABESgUASiAvP3339319jDDz/cdt11V3viiSfs4YcftquvvlpWzEJViNIpKgISmEVVHcpMnEBUYOIie8IJJ1jfvn1t2223dYH5yy+/eMwD8Q+6REAEREAEREAERKAQBKICk/SCi2zv3r0lMAtRAUqjqAlIYBZ19dTczLEbOHbsWI9x4OrVq5ftu+++9s4777jFsmXLlvb333/bJZdcYq1ataq5oFRyERABERABERCBghEg7nLChAn2+OOP22effeahO4cddph9++23vuG98sor208//eRrlc0226xg+VJCIlBMBCQwi6k2lJesCHDC7F9//eUntOkSAREQAREQAREQgWIgwAmzHFLI4T61atUqhiwpDyJQJQQkMKsEuxIVAREQAREQAREQAREQAREQgdIjIIFZenWqEomACIiACIiACIiACIiACIhAlRCQwKwS7EpUBERABERABERABERABERABEqPgARm6dVpjS0RsQ98i4qPIEcvPnbcuHFj/+hxpovDhfje5j///OOfQllmmWUyPaLfZ0GAuuHEX9jWr1/fNtpoo6zqI4tX6xYREAEREAEREAEREIEiIiCBWUSVoayUj0AQmLfeeqs99NBDNnLkSFthhRX8uPCnn37aLr30UmvdunXaRBCYfGeTd/GJlGw+fzJr1ixbbrnlrFmzZv7uRYsW2U033WQNGjTw72JV56uiygJPPkA9YMAA23LLLf17prpEQAREQAREQAREQARKj4AEZunVaY0uEYKIo8E5ZXbIkCFWr149P9HtlFNOcS6ZPnoc7uU7m4ccckhGlr/++quLyBNPPNE6d+7s9yOmZsyYYauuumqZ6Mz4oiK9oSLL8uOPP/pR7ojMbbbZpkhLrGyJgAiIgAiIgAiIgAiUh4AEZnno6dmiI4CIOfTQQ+2ggw4yPnbM9dtvv9nxxx/v1syhQ4e6ZTHV9c0337h1je9rtm/fPmP5PvzwQzv99NPthhtu0Pc4M9B699137ZxzznHL8uqrr56RrW4QAREQAREQAREQARGofgQkMKtfnSnHaQggYhCWuMl26NDB75w0aZKLwOuuu67Mcoal8pVXXvGPJCN2dtllF6tbt67/Hy6yt912mzVp0sSf/+GHH/yDynx3k3cSz4lldNq0afbGG2/YCy+8YCeccIK1bdvW73n00UdtlVVW8XfiYvvqq6/a9OnTbbfddvO0nnzySRe5O+64o78/VV5SFZP8PPXUUx4nuv3229taa61lX375pbsCk4ett97aH8WK2rx5c88LeZg6darn6ZNPPrHvv//e7yXO9LnnnvMPRO+1117u6jt+/Hhr166drbnmmkuVBT7xdBDYb775ph1wwAH+3a/58+fbI4884nGwHTt2dFFPHrjGjRtnL730UkYrshq4CIiACIiACIiACIhA9SUggVl96045TyCAiLnlllvcSvbHH3/YO++8YzNnzrSjjjrKhRgX4uqMM86wI444wt1aEZSIP8QWz82ePbss/vKDDz6wyy+/3N1tEWEHHnigWyu7du3qrrCDBw92wYkLLkLx+uuvL3vnVVdd5QfbIGK/+uorTxtX2vPPP98FJq686fKSVMGIS/KDYCZeFJffs846y0XhFlts4bGf/EHoHX744W6JRdTefffdLjQR3pQRUYgQ3n///f3/H3vsMdtuu+38D3nkb6zBgQ9l4b7Ro0cvlQ4CmzyMHTvWRSV54Q/C8uCDD3Y3YyzCwXW5VatWir9UzxUBERABERABERCBEiYggVnClVvTihaPv+RnhBFWuZNPPtmtiX///be7aWJpROghJhGMZ599ti2//PIuFEP8JSfSIraw7O2zzz4Wd4eNx19+9NFHLtyw2N15551uMb333nutU6dOLlBx3UWYYiXFokk8Yqq8EL+ZdAULK3lGpCI4EbEIys8//7xMHGOt5JAixDb54h6exSpLGWGDQCWfO+20k5155pllbsGI9AULFrhFN5SF9LAO80w0Hd6L2zGCPYhQ3o847du3rwtwrL6Kv6xpvVHlFQEREAEREAERqKkEJDBras2XYLmT4i8RS4go/sYCx2cyevXq5UKPGEusmnwyA/fOePwlggxhyrPrr7++u37ef//9Lkix0CXFXyJgEWu8Gwsp1+TJk11IYv0L1sSWLVv6AUCp8pKqerB4InqxWGIdRNzxnhBnGkQsVkqEZTjo6Oeff3ZBS97iB+xEy4XIHj58uO26667OJl6WIKqPPvpoZ0gauOZ269bNy8KzvD9eZsVflmCHU5FEQAREQAREQAREIIGABKaaRckQiMdf4sKKi+jLL79cJjBff/11j5cMojFa+GAdHDVqlK200kr2wAMP+OdOsAI2atTI34U1FHHFtxyJy5w4caKLKtLi/4hRRABeeeWV1qJFC7eK8r4g9kjvmmuucWsm1tNUeUmqFFxQccMlD7jrnnvuuW59RGhSdsQgwnK11VZziyyWwx49erilE4tp0gE7weqLxRTLIwISN9/+/fv7Z0XiZXnvvffK0sHdlfJjDSYN0r/rrrv8sCP4IjKxEiPeEcTEX8IQcU4Mqy4REAEREAEREAEREIHSIyCBWXp1WmNLhKjhcB5EDoIpfHKEWMxrr722zH2VGEFEHlbJxYsX24MPPmht2rSxt99+262Sm2++uYugn376yZ5//nmPMQyWu2OOOcbFYp8+fTzWEQGJpRIRSqwhcY0cqMNBQ7yP/8NVlYuYS4QgIpeYUGJDEXBJedlwww3/VY+425JXBCsi87zzzrMddtjBDwtCHOOiOmbMGI89Jf6Scr711lt27LHHuhgOZUHwhSv+WZZnnnnGue25557u3hsvC+lQHlgvs8wy7gZ83HHHORPcYYnFRGwiVhG4uCXjInzPPfe48IU3Fs5sTuitsQ1ZBRcBERABERABERCBakxAArMaV56y/n8EcA/FOoYlkZNVTzvtND+cBsvasGHDDKsbQg/xiDBEFOEuy2mruLxy2mmXLl38NNgJEyZ43CH3I4YuvPBCdy3l1FbEIfGZvBcBhwDDrRYRhYsogpXDcjiVlXeQFu6riLL77rvPEKfPPvusWy9XXHFFj4NE+CblpVatWv+qXsqBAOzZs6efXosAJg1iJYnFRFBiXeV3nJyLsFt77bXdiom4DVbK+IuxLiIQd999dxfhlBdrbFJZSAfLKaL6/ffft80228zFIjGgCMw99tjDpkyZ4qxIGwGOwEVgfvzxx34gEqI6KnLVjkVABERABERABERABEqHgARm6dSlSpJAAJGI2+pff/1lrVu3ttq1a/tdHFaDwMP1NSrm+H/cN4MLJ26piCcsmrwr/Jv34BbLQUCIpXA//8c7+D+EX7g4NIdnEVghD+F3qfKSVKHkB0GNBTPuZhp+R165sEQi8CgfaSMao3mKvp97yWOUR6qywAGLbjwP/H/IG2UM/ybNVO9SoxUBERABERABERABESgtAhKYpVWfKo0IiIAIiIAIiIAIiIAIiIAIVBkBCcwqQ6+ERUAEREAEREAEREAEREAERKC0CEhgllZ9qjQiIAIiIAIiIAIiIAIiIAIiUGUEJDCrDL0SFgEREAEREAEREAEREAEREIHSIiCBWVr1qdKIgAiIgAiIgAiIgAiIgAiIQJURkMCsMvRKWAREQAREQAREQAREQAREQARKi4AEZmnVp0ojAiIgAiIgAiIgAiIgAiIgAlVGQAKzytAr4WwITJ061b/f2KZNG5s7d649+uij1qJFC6tTp44/3qRJE2vbtu1S37LM5r26RwREQAREQAREQATyJTBr1iybM2eOdezY0b87PWHCBGvWrJkts8wy/kq+Sb3xxhun/P50vunqORGoDgQkMKtDLdXAPC5evNimT59uAwcOtO7du1u/fv3syy+/tJEjR9rhhx/ug/nZZ59txx13nHXr1k0Cswa2ERVZBERABERABApNYMmSJTZ79my76KKLXFDy9/z58+3yyy+3gw46yBo1amSDBg2yzp07W58+fSQwC11BSq8oCEhgFkU1KBNxAghIrJdjxoyxDh06uMAM18KFC23o0KG28sorW9++fTV4q/mIgAiIgAiIgAgUhABrkGnTptnEiRNtwYIFLjCDVxXi8+6777YPP/zQBgwYYA0bNixInpSICBQbAQnMYqsR5WcpAgzcTZs2XUpgzpgxwy6++GK7+uqrrXnz5iImAiIgAiIgAiIgAgUlMG7cOGM9EhWY3377rfXv398uuOACD+3RJQI1lYAEZk2t+WpS7iSBibCsXbu2nXDCCWW7htWkOMqmCIiACIiACIhACRBIEpiPPPKITZo0yd1lOT9ClwjUVAISmDW15qtJueMC86+//rLTTjvN9t57b+vatWs1KYWyKQIiIAIiIAIiUEoEkgTmZZdd5uE70bCeUiqzyiIC2RKQwMyWlO4rKIHff//dxo4d6zEOXL169bJ9993XFi1a5Af/HHjggX5ymy4REAEREAEREAERKBQB4i45Mfbxxx+3zz77zHr27GmHHXaYLb/88u4uu9FGG1mPHj0KlR2lIwJFSUACsyirRZlKRwArZt26dXW4j5qJCIiACIiACIhA0RBAfHLVq1evaPKkjIhAVRCQwKwK6kpTBERABERABERABERABERABEqQgARmCVaqiiQCIiACIiACIiACIiACIiACVUFAArMqqCtNERABERABERABERABERABEShBAhKYJVipKpIIiIAIiIAIiIAIiIAIiIAIVAUBCcyqoK40RUAEREAEREAEREAEREAERKAECUhglmCl1rQicWrbb7/9lrbYtWvXthVWWMHmz59vH3/8sS2zzDLWrl07q1OnTsnj+vXXX2tcmUu+UlVAEYgQ+PPPP+2jjz7y/6kp41pFNoDFixfb3LlzfZxs0aKFtWrVqiJfr3cVIYHQZziVftNNN7X69esXYS6VJRGovgQkMKtv3Snn/4/Aiy++aOeff74df/zx1qRJE3vhhRds2LBhduWVV9r666/v36m655577Nprr7XmzZvb8OHD7ZtvvrGrr77aGjZsWO04Iqj5Hmi2eUdgRsuMqB40aJDNnj3bRo0aZY0aNXIGTLj8riqPV2ehxyYA3xOrVatWtasbZbhyCCxZssT4Nu5yyy1nbBZx0Q+S2nG+OajObY8+c9NNN9mnn35abce1fOstPJfURrJ9J3X/xRdf2Jlnnml7/X/s3Qm8dlPZP/BFKg0iQiFlKhpQhgxlHjInFQlJQjLLlDkhosxzVIbMY1TIUJkpY0IqIRUhzW/1vv/Pd73vev7btve+7/s85zzPGa79+Twfzjn3vfdav2tY1++6rrX2euulT3ziE51ffeGFF9JWW22Viaj3HvbjMydnfG2DGQ0+u1+M+/ncSM6nfm8/f/vb307nn39+Ovvss9Mss8zSzxDjM4FAINAnAkEw+wQqPjZ6EbBIzD333GnZZZfNg7RYIJfnnXdeJpiuk08+Ob/82Gf8/Uc/+tGYDcQQ6scff7xnEFSVWHXO008/ffrxj3+cnn/++bTGGmtMep/ot771rTTffPNNwnFqSPzpp59OJ5xwQg70+iXQU2Oc8cwpi8Df/va3dPjhh6ftt99+UiAoYG/S46GObKzr3k033ZTOPPPMMevXhiq38r0mHRnkngjHzjvvnD7wgQ/09K3//ve/03e/+90000wzpfe///19JcMmd3xNcxkNPnsQjHt9diTn03RvNiNBEASzl2Ti74HA4AgEwRwcs/jGKEPgoosuyuSxkMkmgmkhcY11gimoVnmdffbZewZBbQSzibj985//zKTuYx/72FQlmLfffnsOkpGJIJijzNCm4nB0Iey3337pqKOOGrFKw1jXvYlOMCdXRwYhmEMxhckdX/2Zo8VnDwWLpu+M5Hza7h0Ec7ikF/cJBF6KQBDM0Ioxj4D2MPsnpptuujyXJoJZbSv19xtvvDFtscUW6YEHHkjao9Zaa600xxxz5O8LNL73ve/l/2qF+uAHP5je+ta3duJ0xx135Hu+6U1vSm9729vSvffeO+m+nn399dcni9yKK644iQgjiz//+c/TXXfdlfeE+rf66qvnNsByP/d69atfnT+38sorp5tvvjlnXDfffPO0wgorpHnmmSe3abn3ddddl/cRPffcc2m55ZZLCy+88KTMerWC+dRTT+X5aTXcZJNNkj0oKryHHXZY/rfQQgvl+T7xxBNJph6uiyyySH7G/fffn3Eoz20LFK688sr0yCOPpFVWWSVj7FkbbLBB/m/TOMlANeqQQw7J8/3sZz+bZptttkn7ybT5XnXVVbk1GJ7rrLNOmnXWWTtl0oXJSMmrSf5Fr8gbibnvvvuyrMlNNZq8t9tuu849QHRcxYTstA8vtdRSacEFF8xYtMm9a45lTDAyBvqF0EvULLnkkllOTZhrp26TbVtCwP7oiy++OOul6hAdonP0833ve19+FvkL9rRt+5y/+ay/3XPPPVkvf/nLX6a99947y92eqSeffPJFegyXNtvtwkKypk33nn322YyP8alA8Qef+cxnki6Arku7JXm5YLbaaqtlYqxKeu211+b502XtmOZDDgVXsvUsXQpa/nUZ9JNsgd83vvGNtPHGG+d2T7a76qqr5u6Ocg3Fjn79619nvdWyzr8Yyyc/+clU9Jnu/Otf/0oLLLBAlhl/xhfqhphxxhnTo48+mnWbjy1tiP3YZtX3wWnOOeccWEc8t8ufs6vvf//7Wedsn9D1wgf3apGlk+zOd/g1eF9xxRUZG0nMO++880X+vk2Hjc8YrrnmmmzLxsr+2HbXFoFnnnnmJT6b3+YfdKa4+BX3dtHX+eefP9s5vaDz8847b9Z796KP8C722KbbVT1daaWVcks2m3Ava07Zx9iPnlfXBmvZN7/5zRetQXzRzDPPnGVujLCxJtFp9t/v1YSVe7OtQjC/9KUvZb/ctEbT/bqOlzb9fscQnwsEJiICQTAnotTH+ZybCGZ1yv5+4IEH5j1LFslLLrkkBwfHHXdc/phK3tJLL52DDMGVn7XcdpFMwdZJJ52Uq4vV+1q4SmVQ0PHFL34xnXrqqZmICsIuu+yyTBgFAwKWyy+/PB188MGZZPnvhRdemI499th8zzXXXDMHm8a16aabvigIMicHVHiWAGPrrbdOe+2114vahqttwYJf+zJLa5ADQjbccMN0/PHHT/qOAN5ztI0hdIJs8xEACw66FlmLuu8KCpFY1Sf7PQWfXeOEhedW98f+/ve/z62R22yzTZaXBd9+Wri8/vWvb9XmLkxGQl5N8i96Rb5kfemll2bcBd1f+MIXckAlkHzHO97ReuCUILGqk5IM9hx//etfzwFiG55tcyxjEgweeeSRmRzsueeeea8y8uR3DjppwxwxapKtoLjtcu+Pf/zjmVDtsssuOcjdY489MsmmX7fddlsmRxIMxrXjjjvmQH+jjTbKtyRLle16K1tVjwXRbbbrOb3kU9c9uNNb5F9ChV6yXePuInwPPvhg2m233bLPELTbDy7wJzP/JJnWXXfdTCrcT0s4kon82UeOXNJvvzMfZPvTn/50T68tWOYbBOrLL798+t3vfpd22mmntO222+bgfyh2ZNxf/vKX0wEHHJBtTeLs6quvTrvuumvev4Z80xdJKDqEKJgb+7W37bTTTstJC76O7+BjdZr0ss0m30cGg+pI3Xaq/hyZIEtydzAS8sLH0NNeBLPYFuJYfBVd5EPJE8mv+/smHTY++4jZBZn5GY4f+chH8s9dV5PPRsLoDCJP15AmtmT9YJ8SnXwGG+Tr2bn5smldI9Y4P3eRW2ScPiLX/BdboAN0hdysC9aeNj1vWxs8s74G/eAHP8g6R49d9ImvLNthehrF/32gCSt/YjPW1CaZmV+bjpNXXIFAINCNQBDM0JBxh0A/BFPW2gLrZNlqm8zdd9+dF2b3EJSWtimLpcWv6/Kd+n332WeffC8VI4vcDjvskINH1TmLtEqdjKxLgLnlllvmBf7DH/5w/p4DixAShNOlgtBEMAU6AhoBuQVe0L7MMsukzTbbbFKAXiWY9dagpgW4tOOqKgk+kIJzzjkn37PXiXsFt+oYDKTXOJsIJiKl4iq4UBGBAdJKTshu29XrWSMhrza9UsVSfaNvAsoiR0REZbrrUtkSwJ111llZj1TyBIoqJ2TTS+5tY1Iho2+nn356JjGqDiqNkgmC5TbMVbPr+tXLiZT5mnsJDiUKkB+ESPXRPD/60Y9mYkUPBL1kLPBsI5iD2G6TvKv7r+q6xx4RboE+wiBJcOutt2adazvUpRw85LAs92OLKpZ+z84lkOiwBI3EAPIqUSL4LzajOiNB5HIPF9x6XU3tfjoTjBmxc9DZoHZEv/gpxEsgzif85Cc/ydVKfkASAqF0wVfyg67atlD1N6VF0dzJVBW7l97WfZ+xDKojCEqTPydTiQA+DcbkNWiLbH0vP/zb/H0h1fUkCXuTdCprERzpCCLN73Ul0NpIk3vyFb4v2Wg9QTqtKUi/yjLbkjxh6h6wgAAAIABJREFU+6WbQfJP4uCMM87ICZW2qwknCSQ+WQJVkkHStpee19eGpvnAQmJSckKiwnNc9G+Qq4tgtsmMz+7S8V5dDIOMLz4bCIxHBIJgjkepTvA59UMw28iWAEzlQWApoBRQWaRVNLvITAmwepG4QjB9vp6tLQu3qp+A0jy0l5YAqItgqi6qAglmBQcWZln5Epg2BUPV4LptAfZ8JFgGXHZdVaQElF1qVuaCBBUC7fO9xtlEMP1OpcT+UK2lgiNZdFnkrkCj17P6wWRQeXXJv/o8LXWCOdWPXsGS+Qtemw6imJw5Fl2vHoZVZNqFuaoHglmXbZc+NBHMonOqHWSrDY3eqhzccsst+XalOtQPwexlu73k3aR7Ek6CZgGz9k+VPMmmtgpPmScS3UQK2RCSZO5aV1V8BPQ+3xS4Ty7BNGcYIpelGjOIHfF/khnmTbfXX3/9TExUrfgvvkB7pMvctDTSiwsuuOAlB6mZCx+FZCEfvfxV3feVLQWD6EhZC+r+XBUMLlU5DQfBrPvU4j/aCGaTzrF1lewmu6zaWJvPRsQ/9alP5cqzpJHqMYJPhrD3NxjWyW7b/ep23YRT0XvEnT33o+d1/9FWkUUwyUqrvUQHv0nPBrm6CGabzMoa3abj/ZwcPMgY47OBwHhDIAjmeJNozKdxD2YVlq5AE0FTKVOp67XHrw51rwC2WsGUMVdt1D6nfc2lNU47k4DNIu1+qlXVQLVawbRAy36rOGnx0f6l0lgqmIiqxVimVXDZi/wWwiv4EqzLfJfKgyw3wu2Z2nt7XSUI0UpZKlaIofl2jVPAXVpktXLJtgu04FCt5PZ6fj/P6geTEiD2K68ujFVsVBcE5yrAKkKSAL0uVSgEp04wJ3eOKlEqqE2B7KGHHtqKeZNse82hiWAilMiOipe/q65IZNgfVgJv41D1NcYSENMf12KLLfai7oNettvLPqvBPt2j59r5BM3aiNmE7gOVobb3JAqCkQNJgzrBFOyr2CJpbEsFk82pYJoL0lo/xXQ4CCZ/Zu4qxYPakYSSSvcSSyyRSQO/qLWXf0Laqv6ry8cih7YleD4MtQb38ld134ckD6oj9gg2+fMmOU1Jgll0WLtxXSaSaVpYzde+ybarSpqqPptfoHuST5JBKoq6J1QY6bFqPHuq48Ie/c1a0pVMbcKJbvuu1l6V0n70vLo2mGPTfBBzCSe26NVidMheU3YyyNWGVVMnT5fPH+SZ8dlAYKIjEARzomvAOJz/5FQwBR7aBu0Fc9iCSyufBdQhFV1XrwC2SjDtdbHoI24WS8Gl9h/taEji4osv3kgwS2Bkf5o9mVqpEFVZ6bIvsxo8WZwt+ILjLvJj8dZ6qxVJgC/rXfZ9aTNzb2TEXph+3k/ZRELq7b1N47Tn9Kc//WnOWAuIkTDYa/ES2JfWLRl4BFpg3nT186xemAxFXr0qmDLv5jTIpZLjUBWBX9FJ89dWSleGKndtm1rAVKjpSFXX6UAb5oJZOlsPELvmVORh32lJqLAXrZQSBxILpXJfAmQH7PgsGav4IqK+QzcRvDrB7GW7vewTka/qniCbDqrYaVWk06pAiFVX4E9PVSlLi6Mkjf2f2mDt+SuE3t4yAbmOiT/84Q+ZAEwuwTS+khzT/snHOMwEYTG3Qe2IDSD2CIukCDnCw89HHHHEi/yXrgKtmdp7VTCrLa7m572RfJWOhmqbf5u/qhLMendHvzpiL2KbP0eeJRK0D0ueVX1rrz2YdL2XPlX9B6KEmNd1GPGuyqRsS+CP2UTXVoR+fLZ7sHHyYjeqge985zszua/jIvmF1LKDrtbcpu0PSDG9kDgg62oFtk3P6/6jaT6SoxJyxT8hhJ4lwaGlV5uzpGevQ7DasOoimE1rdFXHo4I5yCoWn52ICATBnIhSH6dzttgISpAUxOvzn/98Pr3RniZBlsveH+RF0G5BFCj6rEqg4M9C5gAWC6WgXnBoLx8CJwhpu9ruK9izyGuxdciLYNri634qjSo0/iYrK9CxWGrBsygjewI6VUiBtkqOAESAamG0j8vhGsim8foOEmjhlbnX3oeQyGAjJwisOaqQasszZ2NDVFXo4CJwky0WhCC5LosqYikQ8vteF8yc+Cq4tb/QibeLLrpoHnvXOGW9EQkkRJD6s5/9LJMfC7k2PWTEnjUyhouMeTk5uD4mwXU/mNT1YKjycp9eegVHQba9fT4vuQAbv+tq+YKbllEylF1XSVJVUv0jx15y79J11WI6IKCWjKBXxmTPbxPm9FPVpS5b+tMPwUQi7dsT3AvQiw3SRXptvxwdIHsBMdulF6oxdBshU2lB8pxeKRiu6jEf0GS7dL+XfAShVd1TXaR/TtZ04rREE91jv216BwP6rzrk0BhJGpgiGKrxAmP3YxcIB1uFtSo//6Idl43BSCBPNp7Fl/ETXTh7jnf9wYxPkEBx8AqbL+3+g9oRkqQtkU44TRtxltiwV5Y+e22Mg4xUONn82muvnau3JcnHXvkfZFtLMLm5umxTKzLSXfV9njkUHUGU+MEmnYCrPYhOUDUf/tk4ycm+PHuNe/n78uoRcysVwTZ/z7fWddh7NNmTPc90zWnHKtv8ba82UD6uzWeTu3vQJ7onSWhdVHEuZEwHA8JJvuyRbPn4N7/5zZ22XAimQ6P4I7qlKk3WkjISgl16Dvcm/9E0H/onacFP8JfGizCbk/WSvcKv1/aVpnvrUOI/evn8Nh3vtQ7G3wOBiY5AEMyJrgEx/0YEBPUCWAGd4GYkLwu2IMe+pH6PP/cdAUt1bCpSyAci2hUAd83lL3/5S55zNSMskFTJEQD1OtynH5x6jVMwUOZRxQPJQM5KVns4ntXPPeqfGYq8BF2CJMmCUv1yH4G0QFJw1utqm38vPHvdt0vXh4J50/OqLbICd7rrEI1qNZzcVZEErE3VAWMpf+/S78mx3arumQe7NBbPHUTvfLdNLmysaf695NTv33vJrNffq8+Bh3/sEAZ8S102TfZQqnv02/ebZDoUvR2qjnTpRBk/fSQbvm+kqlNtOjyITOp60OSzfcaWCzpLdkWO9YNphmIr1RZZCdm2tWuoel6dj3uzdf/V3ltfI1UzrVf9nirbhlUv2xqKz+91z/h7IDDeEQiCOd4lHPMLBIaAgGqOCqpKiv8XcKksxDU0BFSUHboh4K62n2lLk6WX8R/PV9mjpYWz32BwPOMx3uemkupE2errhsb7nCfK/MpZASrT/bQSjxQukjS6j3Tg9HMuwEiNI+4bCAQCzQgEwQzNCAQCgZcggBAgmI6Sl/XVLjzUqmjAm3J7sPZEbZHaCO1xlH1XkYVtr3a4sYyh9juH92hT1GapJbhXS9tYnu9EH7tWS+3c2q9tBdAmPNJdIBMd8yk1f2sBO/ZPm6p9nL3OJhipsWnx1U7vNPF+zgUYqXHEfQOBQCAIZuhAIBAIBAKBQCAQCAQCgUAgEAgEAoHACCIQFcwRBDduHQgEAoFAIBAIBAKBQCAQCAQCgcBEQiAI5kSSdsw1EAgEAoFAIBAIBAKBQCAQCAQCgRFEIAjmCIIbt558BBwx7+RSr/FwOc3N3gsHzziO35Hysf9i8nGOOwQCgUAgEAgEAoFA/wh4bZH3fpY95U7r9door5rxvuB3vetdfZ8M3/9T45OBwNhAIAjm2JDThBulY9u9W9J7rtZZZ538XkTk0jvdHC6w0kor5XdIei/euuuuO+HwiQkHAoFAIBAIBAKBwJRHwKFtjz32WDrooIPygW3+6/KeUQe3eVendxR7t/COO+445QcYTwwERgECQTBHgRBiCC9FAJlUveSkF1tssUwwOW4vheawl1xyyXTEEUfk96v5Xa8XvQfGgUAgEAgEAoFAIBAITC4CKpX33HNPuuKKK/L7bhFMr03Zc88909JLL50T3xdeeGG6/fbb82nsw/H+6Mkdc3w/EJjSCATBnNKIx/MGQoDjnm222TLBdGk/2WGHHfKrM5Zbbrl04IEH5pd/xxUIBAKBQCAQCAQCgcCUQuDss89ODzzwQCaYktxezbPddtulxx9/PC244ILp8MMPT3PMMceUGk48JxAYVQgEwRxV4ojB1BGoEkzvZtQii2wuuuiiuR3l1a9+dbSghNoEAoFAIBAIBAKBwBRFoEowVTL33nvvtMIKK6Q111wznXvuubnKecghh6SXv/zlU3Rc8bBAYDQgEARzNEghxtCKQJVg/uIXv0g777xzOvroo9O8886bLr744nTXXXflKuZ0000XKAYCgUAgEAgEAoFAIDBFEKgSzBdeeCFtscUWOQnu0B/tsaecckpOhL/uda+bIuOJhwQCowmBIJijSRoxlkkIaIE966yz8h4H1yabbJI+9KEPpYsuuiiddtpp+XQ27Sj7779/rmbGFQgEAoFAIBAIBAKBwEgjoFopFrnqqqvSr371q7TRRhulzTffPN1yyy3p4IMPzvHJQw89lPbaa6+04oorxkn3Iy2QuP+oRCAI5qgUSwyqCwEnzP7jH//I7bFxBQKBQCAQCAQCgUAgMBoQcMKsQwpf9apXBbEcDQKJMUw1BIJgTjXo48GBQCAQCAQCgUAgEAgEAoFAIBAIjC8EgmCOL3nGbAKBQCAQCAQCgUAgEAgEAoFAIBCYaggEwZxq0MeDA4FAIBAIBAKBQCAQCAQCgUAgEBhfCATBHF/yjNkEAoFAIBAIBAKBQCAQCAQCgUAgMNUQCII51aCPBwcCgUAgEAgEAoFAIBAIBAKBQCAwvhAIgjm+5BmzGWUIOE3OceVOvX3Pe96TXvnKV46yEY78cLxyxjtMXe9+97vTy172spF/6Ag94d///nd64okn0q9//et8FP0b3vCGEXrS+Lut0xV//vOfp9tuuy0ttNBCaYkllkjTTjvt+JvoFJwR/0IX//SnPw3Zv/juww8/nF8GP9btsx/ow4ZTPuV0cvWmH6xHw2diDR4NUogxTEQEgmBORKnHnIeMgFek/PWvf02vfe1r+zqC3OL27W9/O51//vnJS5lnmWWWdOWVV6add945/668w9PnEK9XvOIVQx7b5H7Ru73+85//5OPVh/MSwJ566qmZZH7ta18b9vtXxzrcc6jfT3B6zz33pE9/+tPp+OOPT8suu+xwQjWu73XZZZelG264IS2++OJZD84999w0//zzv2TOXli+1VZbpbe85S3poIMO6ssmBrXL4QR6aj6b34DrN77xjUn+pWtuTWNln0cffXT67W9/O+L2OZy4l3tJXEhiveY1r+krYdFkw3fffXf62Mc+lue/1lpr5VtPTbkOdW794juo3vR736bPDSqfyXmW79bX0qY1eHKfEd8PBAKB3ggEweyNUXwiEJiEwNNPP51OOOGEtPvuu/dNlG666aYcKBeC+fjjj6cf/OAHad11100zzzxzvve3vvWtNN98801VwvLDH/4wGdsnPvGJYZe4uf/oRz8a8QB2uOfQdL8//vGPGaN99913qspr2IU0gjdUwd91113TMssskz7+8Y93JmkQgO9+97tppplmSu9///v7SuQMxS6Ha7pT89nmUPcvXfNqG+uUss/hwrx6n7/97W/p8MMPT9tvv31O4PVz1W342WefTZdffnlaeeWV05vf/OZ8i6ktV2MYytz6mf+getPvPZs+N5JzaHpe01o6iI1Mzlzju4FAIPD/EQiCGdoQCAyAwO23357OPPPMHND0W+nrtbj985//zIRVBn1qVcRkmWXvZ5999jFLMId7Dm33C4I5gMH830dVEVTtP/CBD4yIfg3FLgefRfM3puazByUKbWMdywTzV7/6Vdpvv/3SUUcdNWSC2STZqS1XYxrK3PrV617rUr/36fW5kZxD/dlta+mUmmsvLOLvgcBEQiAI5kSS9jid6x133JFuvPHG9KY3vSm97W1vS/fee29ub9LqpMXx+uuvTxaeFVdcMb397W/PKJT9YHfddVfee+Tf6quvntusyv3c69WvfnXeN7b22munxx57LB1yyCH5d5/97GfTbLPNlvcsTTPNNLmK4O/PPfdcWnjhhXMgXfaXVRc3LbCqMxbdD3/4w+n1r399Ovnkk9Nhhx2W/9mb5t9TTz2Vnn/++TzWeeaZJ73xjW9MP/3pT/NeTpWdtr1Sf/7zn9PFF1+cx7H88sunO++8M393jTXWyO2v1113XUKQ/H255ZbLY9Vepl1XlXXzzTdPK6ywQn6mFkWXPaS33npr/v6ss86aVltttZ57SeFvr90DDzyQZpxxxrxv0X2Q2CeffDJdccUVmaBvsskmuZp10UUXZVlttNFGebzkI8CD/b/+9a+0wAILvAjTuiqbd9ccfvOb3yTVSPibhzl0VTu67lcI5i677JJlBEvVZ7hNN910Q8YMDnSD7LVgL7XUUmnBBRfMWLTpl7bjgqXkBHm36bqqOT2XRFh11VWzriN+3/ve9/J/taZ+8IMfTG9961sbbWC99dabVN1pciWe++Mf/zg988wzWU/Zz/ve974sP7pA9ossskhaZZVV8n9nmGGGRo+kBZme0oMNNtggtyS32be5eGaTXWo5b9JdetZmI77TpHfmYAz0wvdV+tdff/3cVtr27DZ3qzJ27bXXZozoIlzZFfy0zz/yyCNZ9io/nmOfL/stCa3iu8ybL/LzWWed1dki6zldOCGY5rfFFltkmy3+c4455sjTaNOTtjkWP/S73/0u+1V7PIudLL300tkWm+bGBq655pqMsWcuueSS2Qb4qCaZzTnnnOmII45Iv/zlL9Pee++dcSx73dtwNuZqkkjLNn2zbvCZ9gY3YcW26baL3tHv++67L/uA6aefvnUPbFWudB++1ga6bU9+m23Te2tC09y0NV911VVZf2C1zjrr5Ll3XV16wy/Cl7ysS3PPPfckXYQJfXQN+tyuObTJ2nradbV9j0zra2nZJ1/W4C996UtZZnUf2bbO0VH+1Vo/77zzZr8ojrD+xhUIBALdCATBDA0Z8whYOE866aQcwJ544olppZVWSpdcckmymJTKoMD7i1/8Yt4LiIgKpuxdQqoE2gIMLVIHH3xwDtr898ILL0zHHntsvueaa66ZyZDPI0jVvYQWL3ugBJoChh133DEHVciSq549RbY23njjdOihh+aKpSB4ww03fNGePm2C+++/f14IfQ4xQJS1me62226d1VP308JpzIKt008/Pf+7+uqrc6AHE0HR1ltvnfbaa688hhJwbbrppi+qMMHpuOOOyzgIqsxbEL7DDju0ti4KAAR7nu1+gnMV3ypuiJR9X6VtGHlW4RIgCNzsWxWEHnnkkZm07bnnnpnACcbbrrY5PPjgg/k+ZGoOfi6E3s+D3q88R8DhPmRlz+A222yTW+yGihm5CL7J7uabb87y//rXv57JeZd+wZL+aN2mV026XmSI7HuOsRtz9ZkO/fDzV77ylZxcaLOBJrxg8NWvfjXNNddcuQVW4EvmyKqfkal+K5jFngWn9E3w3mTfAj/zYr9NdtklB3ZQtxFYI35NeodYSAYJvs0VqUEwJayant2mU0gTmxOkapFHpvgkskMQBPCf+9znMrk85phj8u/IRCLIvl/Phgm/wA/wCzoq2EuxpS6H3jZW3z3wwANf5D8Lvu7Xpifk23YVPyfIr9oJHFUc63PjN7Sds3Gkxs/s/iMf+Uj+ucuvwaA6/14417sQCu6IfNkiUMeKXp522ml5ewN9lOi7//77s42aj3m1XfSHL0SIrSM+f8opp2S/22Xb5lSf2+9///vcDszfWOskROgKH902hn70pr4u1TEZynPh0TSHXrJuw7HX95rW0rIGk20/PrK+zp1zzjnZ1sjL+vu6170u23AcUDbmQ8eYwAgjEARzhAGO208ZBCxi3//+9zNJUxlB6vbZZ5+8uMnCW3iQIguxbKRgTRVSJcdlMd1yyy1zMCyI9D0HkiBBCGe5mgI0lUuVh49+9KM5aPIZATaCUKqb1T2Y9eCmbVEUOAjszjjjjFxRvOCCC/IBKf6/6yr3/8IXvpCrlOUSsCMfiK/FUcBvT9xmm23WSDAt5tttt10Obn22LNQIr6CnLZgRgCEnqiqlAlJvwauT7qp8LODGJIgShJcgBelCFBGOpquJYJaWqXe84x2ZULtk/AWuyJB5tWXM2whr+b09hfSn2v75oQ99aEiY0R9zK5ipWkgoqHLQzV761abrkimIJEJj/gJNlQqBLtJHR8kGoSzz8FmEtc0GmrCnq4JmiYwic90BMKK/qpH9Eswi7+qe3Sb7rtpU3S576a4KHSJRtRGV4za9Q6RU0yVO/D9bgq15DUIw+QXJL0RfNQvRZWPIgUpdkYHkTNFX93chX6pf5CnpxS6LTVax6PINXQSz7j/LPR2A06Unbc9rs5O2udHLSy+9dJIPd19JPwQMiWuSWdGVOgnrhXPdBze1cDdhpfPkU5/6VE6eqK5aIyQ4VD27rnL/4m/LZ3utHU3kDBa6DpBdemQuSCsZlUpjfSz96E0vTIby3Db59JJ129rS63t/+MMfXpKsLTbS5iOtA13r3M9+9rN0wAEHJESzV5W4Uwnij4HABEMgCOYEE/h4ne4gBAYG9YphCQAE3gI597MoCzKqr9VoCjpK65FgSMB5yy23ZJhLlbNOpvolmCVIdtAJ0vvNb34zk+Jerzpxf0GogKMEocZT2lZVaZBU49XqY75NZKr8TvtnCaAQNvMV0GjjbLpgZM7VisJQ5INcqrS5YOFAJISr7aTdrjnUK7P9kIJeBLMc8lMNTrWYIi7DgVnBdlD9qpL1ousy8PXDm8hEtfIzn/lMDpI9R2VbFVWg2mYDTTJvCoSriZP3vve9k00wq4SzblN1efbSXXpct5Ey3ia9Q7qRQJUrCSxk2fe1rfajS1XM6LKEgedpRZSMQcJ1ErQRnUIwi8zOO++8Se3+g+wv6yKYbfgiM1160otgNtlJtUpY5tbWHaKia75ahZv8WpPuFZ/RhnMvMuX7TeNBXFV6XZJUqlqf/OQnO6uXPlvkyn+VpKbf97LtprkZlyq7Pfsq2Mak/Vjl11aCNvskwy696YXJUJ7bRjB7ybpsZanPpdf3mtZ2v+tKaNKrLp8tmaSzpiSvx2sMFfMKBIYbgSCYw41o3G+qIDAIgUEYVfG09JUKn5Y0ra0IjfYX91NFEhxVr+oCZ58OIqF6Y/+fqoL2mvIZlT7BqP1n/VYwVdoEdCqpLhlbVS3jtRBqiep1CRRkZGVdy0ItCDFfbZCy76WCiVCrMgl6kTD/BEEqCVpSVXUFMio7/V4WY1WaoRLMJvn08+wqIeyag6BOkGiPVr8V0XI/FUpYVU+RrZICbckwHA7Mypy9zmMQ/aoSTPpnrORYJ5iCTVWQtsx8mw00yaLpXip+Wna1pdlzObkVzH4JJrtkK2y3TQ5NNmI/a90vlLmqVCHJkir2SLIZZAcZbfIJJTFSx4rObbvttrm9lo2rYEp2Ia+LLbZYrqbXcapWMLXUShYMB8Es/stYu/ynhFSXnrTZZi/CUkic/5IVf8nnVrtGECl7ndmAqlbdr9UJDP/mQty7cGazbTbc1CJbxap0lpATX0DHe13FR/AN1YPcetk2OZfqbJmbrQ51nHo9vx+96SWvJvn0em6bfJrmUJV10+uL3KuXjljnSvK4upZ2EUwdTV0+23fJYKRfsdUPlvGZQGAsIRAEcyxJK8baisAgBFOLm1Y3rXylRVLrk7ZZ5EsbaltwjTzZL2ixUVFU2fD/pfJpgRMsOfYeeRU02n/TRTAdFCKosWcUQbV3zFhc2vYcvGO/j+pJ1z6fAk5T8FyvxjmEQ2VAxlvV1aE3xm3vKJKkLU2A5pmCGbionKr8+J0xac9qulR+VVoR7ne+8535I1XcVH0cGoTkIc8O29FWu8cee2Tcm+QjQ++z2gbbKphlTr3m4F7IgSps157OpvvBzO/bglPBpjbsoWCmEoKMab1zqTAjSo7dH0S/qgRToAZnbbZFhgVL1VZysne4PFPwjAQ5IGsQgin4RWKr95IcEUCTvbbmkSSYdbs0N3us2+SgVbhOVuh23S8UrODHRgpOsLE3WDBbf7a9XuWArLp9CFZLRU7yx8Ey9hiqLmnvo5NdBLP4A63z9vu6kAeJkmpCp81Rto21y3/S97psq3oyXART+755acXUYVFOceYfVXkd9NNEMKvz5zthr/27C2cdIb0IZhtWpbPEmlG2L/RampsIZr1rpmntcDhZkW2ZG1yqOBVfwUdYb5qufvSGriNaZV9+aRnn62FVl08/z63rZ9sc6rJu69LppSNlnauvpV0E057/Lp9tn20QzF4aHn8PBF6KQBDM0Ioxj4AFAMlDbOwDE1QjSCozAhMtf4JNmXFBhz00Kniyof7m1FaHhahSIYyCPguUxUqlAlEsJ14K3u3bQnTszXDQgkNWZJq1pAoI/N5Caq+RCoe9kyqCAn3trg4UEsiWfaDIo/ELMOzrQsqQXFdZeJG5Qjq7BCYYNG/PQh4Er+YnoHaYiLmpgNgfp2Jjf5Wg2WcRGguxvWGCZyRDEKQNTHut6p3qqiCmBNpNYzFmbcKCVvteYaK9SLWGPBBYFWOVCQE6Qkleni+QgS35eO2AxV97rhMTneTb1gJWsCKHpjmQPXIuKEfYYGLPbDn1tW0e9fvRBeMkP2RS8AVHB0hpNxYAG/NQMUMwYSaIdYKhKtd3vvOdnvrVpeuCNeSSngmstQ0i4bAkf3qB3CJY2sHYhzm12UCb/v3kJz/J82YTTqP0HIGwCoEKoINeJDPoGv1pCyKLPZfXG2iNJr+6fbMpSQlzQkKqdukZdLZJDmTfZCPmJTHUpHf0gF2Xjgb6Sn8lhOo+oauNHXkXwDtdly4iR2zRPm+VLa3KdIkPsAeZ/bEZevr5z38++ysVVBVPMlPxlMhhl/wPnWw7ndf8msbqfk3+s4rvo48+2qgnxtt08UNtdtI2N23ZEk38KQyd2Mln7LTTTrn+vGL8AAAgAElEQVQVtE1mDp/h0/g6VXMt3/xdG86wpxvFB6tawwDufA2Cr6rbJVfJk7I3tbqFogkLdsV/eR6Z8xmLLrpo9nEwbls7JPiMsz43dmx/tpO3+RtJFGsV2Xf5M9h06Y3qPD+NaFprrJnWLjbLzmy3GMpzm+RjDqqYTbIu74Zu88ld3yuHGVXXUvsmJQu6fCQ9bvIVEnxsg16yfe3NfhdXIBAI9EYgCGZvjOIT4xgBAZxsNwLX76lwFjEEQCBXvuN3gioLVVuFrReMMvSCler7NZE1GX2BSa/DfXrd398dcFPG3hSMwMPiXN9f2et7Tc+uYuKe9fuam1djmLMKVx1T9xyKfIZzDmUMTZj0wnsomAkoVcvgUdWD4dCvNiyrcmjbV9trruXvw3mvfp9ZPtdkl/3ofNNz6lhJiCDEbNTlIKrq4VBtz26bg/vQqfp9+p1zVU/Yj/H2e69BxzqlZdtmA13Y+E7xv1W/Nrk4t2FV9tt3Jdr6lWUv226b21BxKv6lTW+K7tMn+PFD1TVtqM9tks9Q7gXXXt9rWkv7kcdQfHY/943PBAITEYEgmBNR6jHnUY2ARa68FkRFVZZXValXpnxUTyoGFwgEAoHAGEZAi75qnMqx1m9VvmoSaAxPLYYeCAQCgcCwIxAEc9ghjRsGApOHgMqGll1VLJUTrU9d72ucvKfFtwOBQCAQCAR6IaBdVDuqdmYt5lrh4woEAoFAIBBoRiAIZmhGIBAIBAKBQCAQCAQCgUAgEAgEAoHAsCAQBHNYYIybBAKBQCAQCAQCgUAgEAgEAoFAIBAIBMEMHQgEAoFAIBAIBAKBQCAQCAQCgUAgEBgWBIJgDguMcZORQsBR8E5v9GoBlyPfHevv2PyVVlopvx8wrkAgEAgEAoFAIBAIBKYkAvbken+tV+y4nG7rVWD33XdffhWTfbrV06an5NjiWYHA1EYgCObUlkA8vxEBjtr78Lzbbp111snvRkQu99lnn/zeRM7b++H88161uAKBQCAQCAQCgUAgEBhpBLyO6bHHHksHHXRQPoDPf72y7Jhjjknedevdqoccckg+adgrxuIKBCYiAkEwJ6LUx8CcvYtL9fKMM85Iiy22WCaYXv7uhc9euj7XXHPllyd739Wuu+46BmYUQwwEAoFAIBAIBAKBsY6Ad5fec8896YorrsjvlkYwvdN5m222SXvuuWd6z3vek6655pp05ZVXpsMOOyx3YcUVCEw0BIJgTjSJj7H5ctyzzTZbJpjFgW+66aZpmWWWSXvttVeaaaaZsnOPd0SOMcHGcAOBQCAQCAQCgTGMwNlnn50eeOCBHIN4vdi+++6b5p133rTZZpulo446Kj344IPp+OOPTzPMMMMYnmUMPRAYGgJBMIeGW3xrCiFQJZge+fjjj6dTTjklPfvss7lldr755ku77757EMwpJI94TCAQCAQCgUAgEAikVCWYktziEl1XP//5z9OMM86YO6y+9rWvpVe96lUBVyAw4RAIgjnhRD62JlwlmNpSLrvsstx+8vrXvz7tuOOOeY/D8ssvP7YmFaMNBAKBQCAQCAQCgTGNQJVg2oN57bXXpplnnjm9613vyudFiFU+/vGPx0E/Y1rKMfihIhAEc6jIxfdGFAGZv7POOivvcXBtsskm+bCfQw89NO99mG666dL666+fN9PH/oYRFUXcPBAIBAKBQCAQCAT+DwH7Li+66KJ01VVXpV/96lc5Dtl8883TmWeemX+PZC6yyCJpp512Sq95zWsCt0BgQiIQBHNCin1sT/of//hHJpj+xRUIBAKBQCAQCAQCgcBoQAD5dL3iFa8YDcOJMQQCUw2BIJhTDfp4cCAQCAQCgUAgEAgEAoFAIBAIBALjC4EgmONLnjGbQCAQCAQCgUAgEAgEAoFAIBAIBKYaAkEwpxr08eBAIBAIBAKBQCAQCAQCgUAgEAgExhcCQTDHlzxjNoFAIBAIBAKBQCAQCAQCgUAgEAhMNQSCYE416OPBgcCLEfjv//7v9Kc//Sn5b7kcZPS6171u1B5z7tUxTzzxRPr1r3+dj2Z/wxveEGIdRgQGxfePf/xjuvrqq/PJhSuvvPK4PsGQrTz88MPpta99bVpooYWGEfX/vVW5/8tf/vL07ne/e9S8a5d/+N3vfpceffTRNPfcc6e3vOUtwz73fm/4P//zP/mdf7fddluWwRJLLJG8riGulyJQbJm/dMLoDDPMMCph+vvf/54eeuih5DA9r9mIU9r/V0zs7vbbb8/6/r73vS8tuOCCo3ZdHpWKFYOacAgEwZxwIo8Jj1YELGDPPfdcflHzV7/61XT66aenpZdeetQTTK+N8T7S448/Pi277LI94TXPv/71r5kYTDPNNPnzd999d/rYxz6WX0q91lpr9bzHaP/AcM1HUNovvkj+brvtlrbaaqu07777pp133jltuOGGox2qIY+Prey3335pttlmy/Md7gvBPProo9Nvf/vbqfqy9Lq9+NmrEbwH2Dv2PvGJT0z21J18CcPHHnssnXLKKdnn9HN5L/ENN9yQFl988YzRueeem+aff/5+vjqinzGf//znPy96wf2VV16ZbeL8889Piy666Ig+v+nmbPlHP/pROvDAA9PJJ5+c3v72t4/IGJr8a9uDJAi8EkxCqiQGEMxvf/vbGSfveZxllllGZJxj6aZwOuaYY7JOkeMPf/jD/EoS7+OOKxAIBJoRCIIZmhEIjDIELOpf+cpX0nnnnTdiQchwTlnVTJArQO2HYD799NPphBNOSLvvvvukAPDZZ59Nl19+ea66vfnNbx7O4U2Vew3nfPrFl75cf/31OdAXZKo8jPdX+bCVX/7ylyNCMCmO+yMFMH3Vq141VXSpyV6QAGTpAx/4wLAQTAH0j3/84/T888+nNdZYoy+9UeHadddd0zLLLJOJbj1pNFXA+r+HIgCPP/74i7Dx8w9+8IO07rrr5vcUTo2LLW+33XbpgAMOGDHf3qQvbXP929/+lg4//PC0/fbbv4hI3nTTTemggw4Kgvl/wElmbbrppmmvvfbK1ct//vOf47o7ZGrYRjxz/CEQBHP8yTRmNMYRGO8EU5uR7K/AZmoF7WNJRfolmKOBDE1pXCcCwWyyl+EmmEOR22gYQ9O4kWUJgdlnn31YyPdQsGn7zpQgmIP4V5VwXQBHHXVUEMwOQffrg4dTV+JegcBYRyAI5liXYIw/IyB7/t3vfjc99dRTufVyqaWWynskBBuysVq/ZCEXXnjhnPXXDvSLX/wiXXHFFZnkbLLJJvkeF110UdJetdFGG6U3vvGNeW+hBVsrp0XGZz/5yU/m+5b9GP/617/SAgsskO/r8rxnnnkmCcDst1l11VXzXpZ+rzrBvOOOO9KNN96Y3vSmN6W3ve1t6d57780VKq2kc8wxR+dtjV9lQhuUPT8f+tCHWjOvsrLayB555JG0yiqrpAceeCDjtMEGG+R525dz66235jahWWedNa222mq5SlZffN3nuuuuy7+H+XLLLZdxN2ZjOeSQQ9KrX/3q9NnPfja3N5qT+ZnX8ssvn/dx3Xfffbma4ppnnnmyLH7605/mfUEzzTRT3u9511135f0wVfzb9n/J6qtqGIOs/QsvvJBlfNVVV+X9bB/+8IfzfrYyf+OgQwV7YzRmz1NlNTetUiqE9lOZ8/3335/HO+ecc2bdKvN55zvfmdtc2z5vfqWC1CSnfoKbBx98MFe8PQeuc801Vx47/M3lzjvvzBiqTpFfk3zoeJeusQsVUnNdccUVJ1VgmmxBVYv+FBlqwWNfrumnnz63UcISJogAW/Uzmdrz6N/qq6+edbVJBuutt16udFcJJhsXMBedadqbCKff//73k8bh+UUuxkBuRcfsu9TySTe32GKLPJ+63bX5AfPwvarelDFrvaV35ADTddZZJ9tT/fL3JnsxLt9TwVxyySWzX1Cds/+ZfEvShv/53ve+l/0Qff/gBz+Y3vrWtzb6C1Vgn2U/fKF5XXzxxdk2yMFeV7o033zzpRVWWCGP3b5LRI7+8xf+y/cOIkfjpbN8Dntjm2UunvuTn/wk34+fgd+MM86Yx8+er7322iwrY/E3GP75z3/OrZ2qb5tvvnkeK/tSsbQ+0A+2zl+7fvOb32S/8IpXvCLfh0/TElpdG3RlsJ+63rc53i6fWwjmpz71qTwHsuEfVMWK7/IccreGmB8d8nd+ruqf+Ek6xj74Q/Jt05eXvexlLxku3A877LDcAbD33ntn/Mqey1LB/NKXvpR9cT82X9bVJlzKXl0VZLbN5q2L7LtNltX1qKwL1fla/3zG78idTdCdj3zkI2neeefNe6j7sbMy3jbc+S24am229sMo9qb2G83E5yYyAkEwJ7L0x8ncLQDaLe1X1Kp58803p/333z99/etfzwTvG9/4RiY1ghT7lgQuyIVL0GGfVdlrgsQI3OyRsQ/py1/+cm5nstcCYXCAirYwe1QEJkceeWQmGXvuuWcOZgRYPrfTTjvl+5922mnpHe94R1+to0UcdYJpcT7ppJNyMHfiiSemlVZaKV1yySWZHB933HGthFGAsssuu6Rtt902ByjGYmxdlUPf0QqEJAk0ZbftyRKUe9axxx6bgwNjEbTssMMOSTtotUXW+AWkZIJgbL311rm1qLTPCv6efPLJF7UdCgY+97nP5QDZvQT9ZGjRP/TQQ3NQgtxY6O0zFPw24S/QrF/0wzy0pgk2PfvUU09Ne+yxRyaKG2+8cX6G8dXHAfuDDz44XXjhhXnu8F9zzTUzwYITXUEQEA/BGGKFgAroq/PxzLbPC8zpVJuc+iGY5lyvYEoIwNJ4BUT29PpHh9vk06Zr5kae9skKtr/4xS9mDJHWNlsQrPuOgJ0sBarsD4bIXJGnz0hc2M9HNwSdCLCWadgj9k0yoJ9VgokAsmW2SM5lf29VH8jpiCOOyITGZ0vrGxuXCJEk4DfMT0LG/QWWTXZnXG1z14bZNGZBtXbEbbbZJtuxJJW9XXSrbT9Xk72U6uEf/vCH/H3kAI4SOfZD130i0uPvWu/bSGbdF/KdbAN5QUTYpP29xk7HmyqYgv1B5ch+2ApyWZ2L58MeAeNv+BJ6hEjwJ2wQztdcc03WRW33cCj2wt6q+1PLfIqtSzbw3+TEp/nZPP3zMzzsYXZfOFT1Hqlvunr53DI2Y2fzLv6Yf+NLXPbfSxBpO0Z6/Z3M/Fz3K2SCHFp3yj7kJn1pW+rpt26S+l5LBJMvbpp7l803+V/Pphdl/ZAkoItIIF3qkmXTulCdL1tlN5IGsGDb66+/fk5CDmJnvtuFe32NGyehU0wjEBhRBIJgjii8cfMpgYCsrkDhrLPOyhU9GVnBq8qbBcrfP/rRj+bgw+Jr0RaoCEDre00E5UiTQEelRbBmEbTYCr5l1GW/N9tss7yACXBKcI/YChwQWgG5wKxUVErGvB88mlpk/e773/9+PkhH4NvPHplyWAMCs9hii+XvCKTPOeecxoqJsZWgEVEyR5dgFTkTvJYgyL0EaoITQXuVYMqMC8aQeFl536nerytgru4pE3wLRBx6hDAYt7moRrThTw/IrXrRgc985jO5kidQRGAQGhUTme/q2JuCZtg7yAQhQSpcpQ1P1UwAKEBBxAXg7l+/T9fnYYSotMlpqASzfO8LX/hCJk/l6iWfJl3bZ599chDKvqo2IgnTJQsVBHYpEEQQBMlkKiBUaVIRE2iyM5VXBMxFZltuuWX+vM82yaDYHXsv1WiVxl6nc1b1SiDq2e9///uznrJhwSTSU+7fZneITtfcdUPU9QYOKoWSPQJtMkKU+SP62HR12YvEgQSOy+dciIZKkXvCTSW36CP/1HbwU92nFP1BhMilrtP1n5H1ocix3Kc+F783J4msavJEtVGCDX4qp5Il/BOSLnHRRjCrduRQInoo+VfwI0/JCeSu6EKb3rcd0NPL5zbZsqQf3ec/SjJMIqh0p6iGkwE/iNzV995W5V70oJ7Aa1t3ugjmUG2+7n+RYn6R7sGar5QglMSk812ybPLH1flKPEgKIZ1ION+G/FvzB7EzPkESsg13fm6Qcwb6WefjM4HAeEcgCOZ4l/AEmJ8FR3DUdOJdac1RDbE433LLLRmRcmhHF8HUmoSoImUO+pAZtQhpQROkIZeC40LCEB/VIgTT/ZEX5FRwMMihEm0Es3rYSD8E07gENJdeemkO7i38Mv1dhweVBR05L8F+CYqQAW1ZLpVF2AqO/X918UU4tc9pYUMMYa+tryvD3hRIFGIr+EcyvvnNb+ZATDWmDX/jFoDWL6e6qkoJZpBYMhXw1DPTbQRTdawEu+Xefmc8qlvGqp2wJBya7tP1+S45TQ7BFNghGpID5eoln3oltMtG3LNLFlrWtQPqBNAKp5JBX+AvOeFvTml1j+opxAU/QSi9MaYmGfg9soaEeE1GP/t6q+QVmfjOd76TSYrnX3DBBVmGJbjvwkK1qmvu7lUfMx1SeVcJVrWS7ELMVH7aklD9JmSqgXfxIRIrEh5slQ/Q5dFGZNsIZjm8qxfBlHgYihx7kYhC9Kv+j70hEZ6ptV0VEgHThdAPwURE+ax6lbOKtWRi9aCbamKl6wTYQW254KaSh3zVK4pVXN/73vdOMYLZNvdeNl/3v2X8Ok+aTjzukmUv3eC/JRV1+EgsId98nkrmIHbWRLSruBd96fcguwkQdsUUA4GeCATB7AlRfGC0I6CdFXFoIpj2UKmUIAHankoAofpmQUKE2hZSGXJ7OpAqi6AKmnYsgYDATUtNtTIEJ0EJIiuLKnDW4iXwLZW/frAcLoKpDdBiK5hXvRNAakVzf2Sxnmk2trKgC7xKS2tpIxQUl6pmdR5VAiR4hQsSKNgvFUxEAdH2TMFgybBreTUWeDWdiinTrboncEXStRXaH6Vi1YR/E772NaqowsA+JpltFWrVJK1l/VQwm04qRZRUQZAUSQfktrTONQVGbZ/vJSe610/2vE6Gmg4UQWh6yQfeXcmMaqCN2HXJwvMEZUgtnLSRqzZITJCFinKTPLVLaqeVwGFvbYf5+L09eipY/kkCqXo2tcdWdYPPUBlim/auIeHkhwRLGpQ9a10Ek110zb1pzPwOXapWw3v5hCrp6bKXKsGUREK8u7oV6s+dXII5VDn2IhF1gsmetZMXWUsO8A8qmDo13K+QRzKVYLP3vGpHKpd8XNWnIeH8NR1AWujHoARzKLZciIz2ZYSpLjf6zU60q+pyGKSCWfSlJELrMq8SKz7bVbpd2ubey+brz7AOkoeOhDrBhHWXLNlx13x1CCDd/DjsrTHWPImdQeysyV6quEv+9OODe9ly/D0QmEgIBMGcSNIep3O1mNh8bwF26IVL1cyhF9/61rdyK44gtwS7FnHE0EIqSBRUaOOzV0xrmb15Fl6XbLLvlsNsVDD9LEOqymHxswi6j3topUFcVdxcgjaZVK1XKno+529dr48YLoJZz8oix7LI5utq2i/TRDDLO8As2EgjLJAlWWMHaci6l8W3XhlQxUVqLdCIt7nbz2ivqyqvqqT2Y4f9NBFMLaiqXA50cdKh/TaejaQ04a8Fq55BR7S0LJOd75sj0i1JQObl+HmEWsUNiTavEgy1kZuiZ0imIEnLdCE2bSds0sv653vJSQW3n+CmH4JZr+40yQcB75dgakvrJQs2BWOJBdiyH5VMLYH21zXJU2u5dkv6pp2xi2AW8q/VkH7TE8Sx6+IzEFEERCugoJ4+8iGSGOXqIpiC2q65q2DWExMSHeQvuaG6X3SIj+KPmi5kuB97qRJMZEFAb+958YnaAAX0be+ZnVyCOVQ5DkowJfH4lNKJQe4OdkHQ7ElF+v3dXvvSUeLnaju8ln1JpqpP45uRE8kPvrGrct9WwezXlqtt6/Z66iwhZyS4LjdJNolSf5fIKq+G4RNKlwcCWTpEmvSl6cArumZNQKaNm036XC+C2Y/NV/XYumvN0TlQ1o+yXupscV5Bmyz5ja75StjYD1x03DysrZKWg9hZk71Uca9vAxmnoVRMKxAYVgSCYA4rnHGzqYEAAqT1VXBo/6RFV+VRAKn9zeKlQuHEwJ/97Gd5IbXfBymwGDkIRwbcwqm9FQmweFu4VE+QDVUOLVmCSvs5LZACWW20Kpz2mq299tr50A5EE5lBgATRgmrBZK8XmQvQfB8pNmZEVzCoCqjiISh2XydwGqfMvM8gbU37zmR0BTIWaeNEcJFd33ff+jsrPd88BM3mbt5eSC5jLQg0FwutagASIhARyMPLdxACmXaHyJRgXxVAZUOLqiAA5uRgXMggedg3J9OuhRWWiGbJuJfgxF65QubpmCRBE/5NbYZIlbE56MizYCywFHSam9bIsn/MASWIATIMWxdy6h4CHYmJKtYIKaJKLiXIgSNS1TSfps93yUkbr6C54EuXmoJF+5AEloihZIZKsr2DAjsVOQE4WUkGCGbb5KPCyI7quqYShiBqsYQRfYQf8k8/u2RhzoJIeAjMYSPJoJJaTjwlT8Gi+xunA0GQP/M31iYZ2G/l93QTPhILxuSefvbdptMzyZSP4CvoAzswX+OjCxJTLpginV12pwrbNHcV2KYx81Xa7u3PVHGlh+WgqbakkwpXm70g6BIbMCAf9/j85z+fcXSoEllLvtFJeJGXltn6JZFDf/gU99FGTn/gyKb5AnYMI6QAESMzB+KwFTpG/+E6iBzJrNhKfS7G6PnkqToJBzapYsWfs2d+CkniZ+yPpr/IIf+JINqjCRN2W/VTxgsHeizp5D78Lt3j33VYwKNL74ueVLHs5XMl4MjSWiOxBkNJTL8rvguB5mttr9B2b91Blsr7gR3u5ncSI9Y947Z/1D0ko8ipqi/mKinYdDm8TVKGf1Cx48vsmew19142X38Wco9c8uPWK+OXAPBzebdkkyytNV3ztZYbdyHX1kXruYTloHbWhrsxWu/onDhAbFDWxakR78QzA4GxgkAQzLEiqRhnTwSQH1lSbZjV9ysKqi1wAoqm/XmCPouqYNR3BUlIhPv5rsXU9/2u/n2BnaPktdP6nP8X0Piv4LP8vufgR+gD1bkhx5N7CWQKPl1V2F6fg2u5T9urRcpY3cvVJLs6/k3zI0fy8H1yrOuH75T7qEBrwaM/Tc9ruj8y4Z695lG+2/T54ZZTLzn3kk+v7zf9vUsW1TmXV4O0tWhX7Wko4+j3O8VW6XHRkXKIU7/3KJ/rRw+r92zzVW3PHcReqveY0no1VDwGxdvn2akEFJttaokmE3/v5feG2xb6xbxr/L3uUR0zPbZ21de8fv0rXSzrY5dPH9TmB/l8L1m2zZdfQZ5931XXhUHtrBfuQ9HT+E4gMFERCII5USUf8w4EAoFAIBAIBAKBQCAQCAQCgUBgmBEIgjnMgMbtAoFAIBAIBAKBQCAQCAQCgUAgEJioCATBnKiSj3kHAoFAIBAIBAKBQCAQCAQCgUAgMMwIBMEcZkDjdoFAIBAIBAKBQCAQCAQCgUAgEAhMVASCYE5Uyce8A4FAIBAIBAKBQCAQCAQCgUAgEBhmBIJgDjOgcbvhQcBpbo8++mg+ht0rKxxN75Q8p8J5J5xXXTh63nsM4woEAoFAIBAIBAKBQGBKIeBVNl6v5TU3XgvlBFtxy8MPP5xjFK/68X7buAKBiYpAEMyJKvlRPm/vyTr//PPz+7y8u/HWW2/N7yzzLjPvveK8vSvMy7W9UyyuQCAQCAQCgUAgEAgERhoB73U+4IAD8vuPn3jiify+WfEIcnnuueemTTbZJL8f1zuJvS86rkBgIiIQBHMiSn0MzNmLyJ977rn8YvDnn38+v9jbi+5PP/30/F8vxPYSdO+t23rrrcfAjGKIgUAgEAgEAoFAIDDWEdBZdcMNN6SddtopT2XnnXdO6623Xv7d6quvnlZaaaWcDJcYP+igg/J7SuMKBCYaAkEwJ5rEx+B8b7zxxnTiiSemHXbYIR155JHp2GOPTXPMMUe6+OKL05133hkOfAzKNIYcCAQCgUAgEAiMdQQefPDBtNdee6U99tgjHXHEEWn//fdPCy+8cLrjjjvSCSeckI455pg0wwwzjPVpxvgDgYERCII5MGTxhSmJwF133ZUOOeSQtPfee+f9lrvvvnsmmXPNNVc6++yz00MPPZQdemQIp6RU4lmBQCAQCAQCgcDERuCxxx7LxHLzzTfP+zC333773GG16KKLpptuuimddtpp6bjjjkuvec1rJjZQMfsJiUAQzAkp9tE/aZvlL7nkknTBBRdkcvmWt7wlTTvttNl5a0FZc8018/6GFVdcMa277rqjf0IxwkAgEAgEAoFAIBAYFwhok/3yl7+cdtttt7TIIouk6aefPh122GGZTO644455D+YrX/nKtM0220QCfFxIPCYxKAJBMAdFLD4/RRC48MIL0y677JLWX3/9fErbtddem04++eQ03XTTpe222y7NNNNMuQ3FHohoP5kiIomHBAKBQCAQCAQCEx4Beys32mijtPLKK6d55pknXX311bmT6l3velcml067f8Mb3pB/N/vss094vAKAiYlAEMyJKfcxPWvO+x//+Ec+4CeuQCAQCAQCgUAgEAgERgMCuq/+/ve/59eqTTPNNKNhSDGGQGCqIBAEc6rAHg8NBAKBQCAQCAQCgUAgEAgEAoFAYPwhEARz/Mk0ZhQIBAKBQCAQCAQCgUAgEAgEAoHAVEEgCOZUgT0eGggEAoFAIBAIBAKBQCAQCAQCgcD4QyAI5viTacwoEAgEAoFAIBAIBAKBQCAQCAQCgamCQBDMqQJ7PDQQCAQCgUAgEAgEAoFAIBAIBAKB8YdAEMzxJ9MJP6O//OUv6Re/+EXG4d3vfvewv4Pq3//+d3riiSfSr3/963wsuePI4xq9CJDX7373u/SrX/0qLbTQQuNGXk4qfOihh/KJyu95z3vyO9em5DXSdjal5uJUavrx6KOPprnnnju/czeu/h2dUUYAACAASURBVBD461//mq655pr0z3/+M62yyipplllm6e+L8akJhwB/Zc3805/+NFX8VR3wqe0/J5wCxIQnHAJBMCecyMf/hC1gp556aiaZX/va1/Jx4ZNzWYhe9rKXpVe84hX5NgjLPffckz796U+n448/Pi277LJ93/6FF15IW221VQ5iDzrooEn37PsGw/BBAbXA8LWvfe2oPEb97rvvTh/72Mey7NZaa63JnjF5Pfjgg+kzn/lMOvLIIweS12Q/fIAbDCoXevntb387nX/++enss8/Owf2VV16Zdt555/y7RRddND+9rr8DDKnzo8NtZ10PG8451HH2s+SD99d9/OMfT5/4xCeGC6JxfZ/nnnsubb/99mmTTTZJJ510Unrf+96X9tprr5fMeSg+z6seJDC8tH7aaaedojgOYodDmdtwTOa//uu/0n/+858XrW3D7Tebxtn03H7nw4Yvu+yy9I1vfGOSv+r3u8PxuboPafKfw/GcuEcgEAj8LwJBMEMTxiUCAu4f/ehHw0Iwv/Wtb6X55pvvRcTkj3/8Yw5E991334EIC7Lz3e9+N80000zp/e9//1QheE8//XQ64YQT0u677z7Z5HsklOfZZ59Nl19+eX6J9Zvf/OZhecRQ5TUsD+/zJkORy0033ZQTFYVgPv744+kHP/hBWnfdddPMM8+cn9ykv30OqefHhtPOuh42nHNowlmwiZh/4AMfCILZU+r/+wEvmz/wwAPTWWedld9JXE3CVW8xFJ/3t7/9LR1++OGZwE7pquggdjiUufUJb+fHfvjDHya2Xk2GjITfrA+i6bmDzKfurwb57uR+tsmHTM3xTO584vuBwGhHIAjmaJdQjG9ICAxX4Kv1CxFTUatWKscCYWkD7vbbb09nnnlmDuAmt7o7JOFMhS+NBXkNRS69AqQ2/R0uEQyXnXWNZ7jn0IRzEMzBNaKX7g1+x///DRXl/fbbLx111FFTnGAOxQ4nZ66Dfld1V3fH7LPPPkWTIcPx3JHUmaH4kKk1nkFlHp8PBMYiAkEwx6LUYswvQUBb02233ZYeeOCBNOOMM+Y9kvanlRZZi6PA4ec//3n617/+lRZYYIFcrdB+ZV/Ij3/849ySNcMMM6QPfehDuTXrmWeeSSeffHI67LDD8j/798qey0JYdtlll/T8888n7WKqnCussEKabrrpWiWktfa6665Lb3zjG9MGG2yQjOvGG29Mf/7zn5P2I1npj3zkI2neeedtvIe23yuuuCITQ4T3zjvvzPufVlxxxfT2t789f8c9zfOuu+5KL3/5y/O/1VdfPU0//fR5noccckiuOHz2s59Ns802W+c+1TvuuCOP721ve1v+jvuut956ubIIX1UMrVqzzjprWm211SbtA4SPdk1zWmSRRXI7LlzM++KLL8573j784Q/nPW8+98gjj6Tll18+782Bz7333pt/XmqppdLkjEG1WJXB+OiCissgLc3l2W9605syBsZF17Tumtv111/fN/50qmkua6+9dnrsscca5TLNNNMkQZC/07GFF154kt6SdTVA0sJtvoJz2L7+9a9/if7S4aeeeirrrGueeebJMvnpT3+a93KqrHftW+6yMzh3yZYsXV16U1f6Lhuk9/TZZ4ydfLRptrVU0tM2/SdLFcwll1wykTU7tLd6jTXWmJSEQUK/973v5ZZjrZEf/OAH01vf+tZOb6wVnUxgzgZgsOCCC2YbbZPrIDauWs2+kY1VV101+62mcZpTsTN7JflJOPFBXUmm3/zmN0nVim7Bj42rKNLHq666Kn3zm99Me++9d5p//vmzf2y66j7PPbt8mM/zt7/85S/zvdlu2WOsLdtzjYXM1llnnezX6B374DP4RDpNdqqqTX6/2A7dgZf1QseENWAQ/1ifGx9HrtX7kovxt11tekW/62uDOZmProXNN988rzfFhqt+0/OKvOmcinDRaWvBT37yk+zL7dvmz62ZLtXba6+9NtsTjP0N/tYnbff155b9ym02XdYidmf98LOKd+m4aMOEn2mzj/K3fjHu8iHFf37pS19K9913X6Mvb4sbIgwLBAKBbgSCYIaGjHkEBHECEYvqpptumgmk6tyTTz6ZSYUAxF41gZI9eIKAPffcMy/OyAaSuO222+bg9LTTTsskolT3LJwbbrjhS/ZaFoKJCAqGBNf2Vm6zzTY5UGm7LLD2KwlMjO2cc87JRAAhcI8jjjgirb/++pPIYtN9BKzGpM114403zgHVF7/4xbzvVCApKLHXRTAg4BR4aDk9+OCD889+X7DpVcE0Xt+78MIL07HHHptOPPHEtOaaa2aCedxxx+XfCW7NRTC3ww475NZkz/C7d77znbllc//998+YwlswZ9yHHnpo/lnQ+LnPfS4HhFq+6j8PdQzwgedcc82Vgwe6Meie2SIvczH3lVZaKV1yySVJQFIq24PgL8hqwtM+tia5CIDsWRL0CgbtExQgbrTRRlk16hn4OrZN+kvPyEMASwYICqJMbrvttlsr4ehlZ3Spl2zpZpveINNNV9scvvrVr2bZ2jcpGKZfCJ+f2+7l/k04lwrmH/7wh3TMMcfkoJp8EXp7rc3dz0svvXTWUUkpP3/lK19pJZn179x8880Z969//esZpy659mPjBUfkwFj4Ij6obZwILhuYc845875JFcJTTjklE96my75l/pK+snE/l2Sbn/ut/tR9Hj3pNT8ERJdFlYj8/ve/zy2zfCw7FPiTFR9EbuTCN1kHTj/99IwzstTk92HBz++000556vz+O97xjuyPBvWPVX9Oxm33bcK4S6/4zaa1QeLDXMmy2iLb5keRy6pO0z2JNr6ZX5NsopcIuz20kpVa7B3eZE3hR9lDWfPqz22zaWuqCjQ/w6/wM2RqLe5FMLv8HlwGwbgktZrWcc+x7jStpZIUbXED4h1XIBAIBMEMHRjnCFhwBEEyo3PMMUeebbV1zwK62Wab5eDEwln+LhhAFBAGVbbFFlssB00HHHBAJn4W1V4Ec9ddd82Vg0Fa7KpjE5zcf//9mSALjhFPJNHi1nYZ4z777JPnaL7GiNgJIlQkBcSqk8blEnhsueWWOfBGZAcJoApWN9xwQzr66KNzFlpQtN122+XgW9WnEB1kRcXX2FTB/E2gX29Prf9cx64JS3MddAwy91tvvXUe3+S0yHr297///UxOVbgnF//6XIqcm+SiUqQS8dGPfjTro88gUwLCUt2s7sGsz7NNfwXniMgZZ5yRKyAXXHBBWnzxxfP/t1297Axx6JKtzoA2vRF4Cqb7JZjGjyAhEsXmVezZY5lT2zy6CCZyUnTG51z2WZckCdmp2hQdFYwLXJsuckPQil9SkUPkVQ3ZZC+5ttk4/4BIeraxlsox4qjyRDeaxsn3scllllkm+8Ouq7QlI10FDwREYg6pdx/+s6p7Xfert1J32ZBOjCaCiTCqICODSDVdQ5TNV0cKsvWFL3whLbfccnkoqsZtfh92CD7/rytF1d/lPkPxj2W/P1KGtDfdtwmfLr367W9/27g2IGpNBLPNj9Z12ufMUUKwKhdVamshbFW5H3744WyvCLwkRBPB7FoLrGmf//znc2LOWlHWiX50psvvqX4PgrHntvnBLj183ete16o/7FriOq5AIBBoRyAqmKEdYx4BC5aFopoVrS6cWrIEgQKs0npqYXQIimBP+8+ll16aM7kWDVnb8847L1cRexHMcsjPUAmm71msEE3kReAmeOyqLNYrB1WCSZj1TG0ZmwDUeIcSQGmpK0FJCTS0BC+xxBJZfwSkKhWqwJ/61Kdyxrpk14eLYA7nGAZR+qbguBokDYq/+1Xn0kUwS4uZCrSkwy233JI/Xlq/67rQL8EsgaGDpiQdtDpKSnS96qSXnfUimFpK6UST3iAKqkr9EswmAtJmq/V7dhHM6iE/VYLpeaqVTiLWBUAu/IWKZmn9bXpO3S+Vzwwq1yYdq9pYuW/XOCXR+Bc+rySf2uygrVpVxU6bZT9kwTMGsaE2gulZqpH2wyNZEi3aYlWT+HJ+E9ksZKboQ5PfV+lEMNkR/68qKjnhPkPxj4Vgmivy03TfJqy75KXlu2ltUJEchGC26XSTXPgFiQ/Y2b4gcStho7LbpBNdawEZIadlLR2EYHbZx6AY9yKYvXx5W9xQTpUfZC2JzwYCEwmBIJgTSdrjdK6qZjKvbQRTO6iWQi11JbtdoLD3T2Ciamn/joBQu6Z7CYRlUgthk82XQVcJ7FWF64K6GmzZN/re9743B9fGIsgxnlJpbbpPF8GUla7PVUCitRK51gJVDaDsjTHPtj2fJQhRfUFOXYI6bVICvXolRNZd8KNiOtwEczjHMIgpDBIc94O/+1Xn0kQwi1xU6ux9UgXQllhkp1osIUF/+q1gVvXXM+1bU12jL9rutB12Xb3srBfBFNS36U3Xc6vEsczB/kGVrNJp4Pv2lGm91u7WRvp8rkn/VQXrp8hWCaYguf68XjrUhFf5zrnnnjuQXKsEk9zrNlbu2zXOkmgig177kJtsXNCvtdI+PcRHxXhKEEztyK6rr746203ppKjizx+rtvHjZS+6vaxtfh85lrAhdz7LvOwhpQND8Y+FYGojbrtvk750yUvHRtPaQHaFYEoWSI7qDiCfqg43JT2rOl0nmPafamu1RcMap4Jp7UMSdfe4X/25tpnw9U1rgWquJMhQCGaXfZCrZGmT7NpsssmHmOOga2kvm4+/BwKBwP9HIAhmaMOYR0A1SPVFEG5fiUtw5+ASmWTBqHYdrXSlbVMAJbjWBlPdE1IWRQGHS4XOoqrlSYBvv4kW1OEimPao2LPpcJGy4Nsj2tZ25zNdi6I22/pctX8Zsz1q2iCr2Khc2YPS9XL5OiESyGjHFey5p6qXCqYqrODVnLQAlr/V9+WV4BXZFSyVVjaHVsC6rUW2Ssr6GQOsVDSQvkJ8ydEzZertKxXAaeftugYhmP3g30Yw63LRxkd/S+VZxQbJ9zoCiRJBnwMsughmdd5V/TVfuMPcwT5k19aiWrDpZWcIZpdskb82vTGOctBIXRZNc2AzAlt7U4vtIMwCUzh2zaVJ/7WWdxFMJKf+POQf2Wp7Vyu8PvnJT2bCW8aoEo3Me2XCIHKtEkwH6vBPVRsr/kyVmC+s4lLGKYFgjv0QzCb78gzJL9VmVcN+92DWiQw96fJhCCI/jMSyFT6XfzImbd1aZUsrNzzhyO7qBJNP6vL7iLrqffGpqqN80lD8YyGYdND8mu7b5GO69Mo+w6a1QaJGEtRe7FKJ9TP/MDkEE+l2n0IIPd+Bcyr39rgi6/XnIqR8R9NaQBdt3SCzci5BVa5tr5+pd9zU/R5/ICHaL8Zwb/ODg66lxc60jUcFc8yHjjGBEUYgCOYIAxy3H3kEBB5aBwUjFjQtsfbLycBq8bEIIxSIj7YjpNFJhE7vdNm3I+jyt3IohCBO4KjlU5BvkZMxRWAFQAIbwYugWXAsq+qgHWRFoKMdremy39L9yjH8ghqVl1Id1Lbl0CFkoOlSURUAqdyYmxY9B/rI6lv8taci1Cpc/iYr7zAQmW6Exb49wao5WyR/9rOfdbZG2hOKlCHUqquIjcBMEKAVzIl+sucquwiPQFrLWTlwRQumsdrjp/UYuSMv8rFYI77G7+8y/wIkQTssycnP7jeUMcBZIGLPmSSC5zt10j2ReNVX8uzaT1PkhSzY80cvyGio+AvamuZC1nW5aNtzGIqAD1Gm1+Ql4LavSpUbbioYCAesHehEL8s+XOSxrr+SDK7y2gHEzud7Xf3YmaCrTbZ77LFHtrE2vWl7vj2GTXMQELsXnJxKrLVPMNvr3al1nLfYYot8uiydow/2atNv9kVP7CNjSw6KokNII/LCNtibltmmq+CFYPJLfJCTPFVOvvOd7/SUa5eOSeqwMfIVaJs7wmEP4d133/2ScfJT9IZuCPb5rEUXXTQnX9ouGPAryLrvIMX8if3AukL8jOwhZchEW5Kq7vO0XpZqcJsP429VvxAc/lFrsrnaw3rRRRdlH4vU8EtsWpWfDSDXvlNOtJWMafL7SLcEI5uWeKRH/EHZFtGvf6zPjXzJrem+bTg3yYte0Xn2Xl8bJEP4BOTIXkk66r/2cxa/aS2AT5NOGwc9QIRVJ9kD25Rs42eseeSNDKpS23evUimpUH+uNbJrLSA7z2Az1h5JYGuF59BJa0n9Yjd8WpvfM3/r7yAYN/kQe9r7WUub9IedxRUIBALdCATBDA0ZNwhYRJARAZ8Axb/6vi6LoYMwBNXldQYWNK8dEGy17QPTPuTvvU5dHRRM7auCRfd3qah2nYA5yP2b5lq+DysBrwW+7bUO/TzLwR/lPvXXs3i+vzvVV9Wj7Fct9y3jM2fzh+1QssJdY3Dfogf+n26UccJekCz4GW65mmMX/l1kqi6Xql4PBR/PatJfeo8gCCa7Dvepj3UQO2uTbZfM2rBpm0Mv222631D1vx9fUX+eJIxqo/3dVT0bDrm26dhQxtmG+1Bk1Y/v6PUZuBV/XvUtbXh23a+OkzXAPf2Xf6quB+4zVP3odd+2MTbJq9faYE5Na1wvXHv9vfjMtrWo7bltelKVlzXU9/tZ59rsY6gYt/nBXngM1Zf3c9/4TCAwnhEIgjmepRtzCwRGAQKTc4LrSA5f5l4bdXnlx0g+a7TcWxBYXi2joq1CqlrSVckaLWOPcQQCgUAgEAgEAoHA2EAgCObYkFOMMhAYkwhoXdR+5nUSTjPUutV1AMuUmqQWR62u2nvb2pGn1Fim5HNUPLRMq6apkGhTm0jzn5JYx7MCgUAgEAgEAoGJikAQzIkq+Zh3IBAIBAKBQCAQCAQCgUAgEAgEAsOMQBDMYQY0bhcIBAKBQCAQCAQCgUAgEAgEAoHAREUgCOZElXzMOxAIBAKBQCAQCAQCgUAgEAgEAoFhRiAI5jADGrcbHgScqvfoo4/m14941YQj1MsJjE7Z9HoP73VzAmtcgUAgEAgEAoFAIBAITCkEvKrH6428xse5Ak7GdTn91uuivLLLq3XiCgQmKgJBMCeq5Ef5vL3XzbvNvI8Mmbz11lvzS9odUnLmmWfmd6F5j5l3mMUVCAQCgUAgEAgEAoHAlEDAu0sPOOCA/C7OJ554Ir931mF2CKXY5ctf/nI+2G7hhReeEsOJZwQCoxKBIJijUiwxKATyueeey69QeP7559NWW22VX87sPZWqmueee25+SXIQzNCVQCAQCAQCgUAgEJhSCIhBbrjhhrTTTjvlR+68885pgw02yITy9ttvz8nwI488MgjmlBJIPGdUIhAEc1SKJQZVReDGG29MJ554Yjr66KPzKxW8v1Bl0/v8gmCGrgQCgUAgEAgEAoHA1EDgwQcfTHvttVc69NBD00ILLZS897kkxKOCOTUkEs8cLQgEwRwtkohxNCJw1113pUMOOSTtvffeeR+mKwhmKEsgEAgEAoFAIBAITE0EHnvssbTHHnukzTffPK2++uppmmmmCYI5NQUSzx5VCATBHFXiiMEUBBzyc8kll6QLLrggk8u3vOUt6TWveU2adtppg2CGmgQCgUAgEAgEAoHAVENAm6y9lrvttltaZJFF8iGE0003XRDMqSaRePBoQyAI5miTSIwnI3DhhRemXXbZJa2//vr5lLZrr70277n885//nInnZZddltZbb7205ZZbpgUWWCBQCwQCgUAgEAgEAoFAYMQRcOjgRhttlFZeeeU0zzzzpKuvvjqfETH33HOns88+Ox9Q6G+f+MQn8gmzcQUCExGBIJgTUeox50AgEAgEAoFAIBAIBAKBQCAQCARGAIEgmCMAatwyEAgEAoFAIBAIBAKBQCAQCAQCgYmIQBDMiSj1mHMgEAgEAoFAIBAIBAKBQCAQCAQCI4BAEMwRADVuGQgEAoFAIBAIBAKBQCAQCAQCgcBERCAI5kSUesw5EAgEAoFAIBAIBAKBQCAQCAQCgRFAIAjmCIAatwwEAoFAIBAIBAKBQCAQCAQCgUBgIiIQBHMiSj3mHAj0QOC///u/0+9+97v06KOP5qPXvYc0rqEjEHgOHbv45thDgL7/8Y9/TA8//HCaa665RoX/+Pe//52eeOKJ9Otf/zq9613vSm94wxvGHrBTaMR///vfM05/+tOf0nve8570yle+cgo9eXgfEzIfXjzjboHAIAgEwRwErfhsIDBGEfif//mf9Je//CW95jWvSdNOO23PWQgQf/WrX6Udd9wxffzjH8/v87r77rvTxz72sfS1r30trbXWWvkePvfXv/41vfa1r03TTDNNz/tOlA/UcWnCc6JgMSXm+V//9V/pP//5T37ZebmuvPLKtPPOO+d30i266KKTNYxB7WeyHjYOvkzff/Ob36Tdd989v6+Y/+h1Ncmw13e6/l6/H7Jxzz33pE9/+tPp+OOPT8suu+zk3H7Uf3dy8EQwvWv6G9/4Rn6v4yyzzDIq5juoHTbJPNaxUSHKGMQEQCAI5gQQckwxEPjb3/6WDj/88LT99tv3HSwIMgToH/jAB3KA+Oyzz6bLL788v0D6zW9+cwb16aefTieccEIOJKvB/URHvAmXOp4THaPhnP8Pf/jD9Pjjj7+IyPj5Bz/4QVp33XXTzDPPPFmPG4r9TNYDx8GXB9X3JhlODgxN91NV5cv23XffcU8wJxfPm266KR100EGjimAOxQ7rMo91bHKsKr4bCPSPQBDM/rGKTwYCYxYB1cj99tsvHXXUUUMmmE2Tv/3229OZZ56ZyWsQzP+PUBMugwbcY1bZpvDAVTVU1Wefffa+KmVDGd5Q7GcozxlP3xlE34dbhm33mygEczjwHI0Ecyh22I/MYx0bT54n5jJaEAiCOVokEeOYLATsFbnqqqtym5zWoHXWWSdNP/30uSVKm8x0002XFllkkbwH5/e//31+VtmHo5Xru9/9bv7d6173urTaaqtlEiZA+t73vpf/+8ILL6QPfvCD6a1vfWv65z//mW688cb05z//OT9LpeQjH/lImnPOORt/P++88zbOzfcvvvjivNdx9dVXz/uVnnvuuTTffPOlpZdeOpUMtL1Ca6yxxiQCpyX1mmuuyc82tiWXXDItuOCCuQXW/dxj+eWXT3feeWd64xvfmMd1xBFHpF/+8pdp7733TrPOOuukfTUqbddee236xz/+kbHTzubvrmqAaH7XXXdduvfee/O9l1hiifTjH/84HXLIIenVr351+uxnP5tmm2229KY3vSk9+OCD+fvwt3/H/AQGVczbhG3fj/uaywwzzJA+9KEP5bbekcKqCfsVVlgh64vroYceynJwveMd70g333xzxnfPPffMulK/YNiEy7vf/e4sLxVh8oITvanLtk3nuoxDMPnzn/88V+te/vKXZ6K16qqrZtza5EuHtZA+8sgjaamllkoqA03joWts46mnnspt0D5L17RDw+bWW2/NekNn2I17XHHFFVkX6P0dd9yRVlxxxWT+bZfPsCd6P+OMM+Z9v/Z8acMurXlt86AXWmBVWjbffPNEdvPMM0+uWBo3vfvwhz+cFlhggUnybBuzBIm2SXYDH+N++9vfnn3IYYcd9hL7ccMmP9Bm72X+bf7GM+nOM888k+3xbW97W3rf+96X/vWvf7XKit/4yU9+kuUPM/YLw1/84heT5GAPNd+ibdXn/ezyMxLx2GOPZZ1eeOGFc7eCFvrq9+tybPK1xWfQl+9///v5fnzPeeedl5/Z1SLbJkP7votu33XXXVm3/XM/ut12dd2vkI1ddtklPf/885P8bdXmu+bX9swmu9Xlcd999+XnuOilcd9///3559e//vVZ19ngSiutlDG3zsB7ueWWm7TvEQYIEBnTBbpc5ERn+Cd/o7/WtIUWWihdeOGFL7GJso++yW7pTsGaDvLpfj7rrLN6VjCH6pvZgbG/4hWvyD6krLttukdfm+zQ2NvWDThXCebiiy/e1zrG/7NDF3/KFossy7o2Vveldq0l8bdAYDgRCII5nGjGvaYKAgij1s9tttkmL9QW42OOOSYde+yxmSjsscceecE89NBDcwBn8d1nn30mkaHddtstfeUrX8mLyFe/+tUcTGuh8hlET3BkAdMG6nMCecGBwBV5Rd7WX3/9fO+m3wtS2y6Ed+ONN86BgcXT/bbaaqt8HxVHgZvnCv7sHRLAGZtAEtHzM7KDAPpZ8GC8a665ZiZ3p59+ev539dVX50pjdT+NoGivvfbKgbQ2QqT11FNPzS2vnluvQAi8Pve5z2WyWwJGgf2TTz6ZK0ilgomEmoN9Tosttlgmh+aCAJhH215NC7rAb9ttt82B9WmnnZYJbamODjdWbfejR9qAEY0DDjggnXzyyTnY2nLLLTP2gkRBXFeA0YRLwfMPf/hD1s8m2ZJ1k85JbLRdSM5xxx2X9R25cA9Bqnl0ybfIE7nsZzzI9f7775++/vWvZ3sozxSAkf/LXvaytMMOO6RzzjknsalTTjkl/ehHP8pE3Dja9v6WaguiSOZswZy+9KUv5WcgRF3zKAHkpptu+iIiU+TL7hHHKk71MUskbbjhhln32SPZf/GLX8z2IBnAbur2A4dB7V3ypcnflLk6EMeeZwE3vSd3PyMebK8uK3M88MAD0zvf+c4sA2SGjMhCsok9sX82joSQDx1GYJBLe+wkieiy/dbI20YbbZRVzZzrctxiiy3y55p8Lb3ma+m+hIKx+VzZw921OLTJkMzsBXRPdifJpU3/4IMP7iSZbfcrv2cfVX9bbL5rLSHrposPbrNbusse2AKyBufPf/7zabvttstJOjbIryPjxsOHHnnkkXkNMkfr1re//e1MxPzeesbfI8QSMH6HdPqdZMpnPvOZ/Dt6w0fXbaLNBvhc3S0IK5kj8vTds/vZgzmob2YHxmmObNHP5u+fn5t0jw8wnrod9lo36hXMftYxPokvstafdNJJaaaZZsqJATZvLWvThakSAMVDA4FRrKbu2wAAIABJREFUikAQzFEqmBhW/whw+gJEC4IA24KyySab5EBLxaUEDX4nCBLwCFZUlARbgjEBjABYNc/vZVUFbhY6md9CDgRqv/3tb/NioxpoIVfhEIRa/Jp+L3hou8rit+uuu+aqU3kOcrj11lvnrxmby1gFjZdeemkmbyp8LgGXQBEOsrwCiy984Qs5iCxXU4AsiL3kkksyZqusskqucgh8EBVVqjrBbGp5ayJSghQBF9xU7FQJ4Qr/roOA3B+GKs2IqQAYwROgIWMjhVUd+7LnFLkhT4G7y1wEhQLCXlcXwWyTrWCGzjbpHPLTdCEeyDy9pC8SFHRE1Zru9yPftvGocAoCBcZzzDFHruBdf/31OcFA9yULYOIiK0RO8Pezn/3sRXLrhVUhM8hoSVQUHaKbEj10vE1Pe5EJduOQH7rdNWbPgb25StQgY4i3BFGT/RjrIPbe5W9Uauk6Muj5LlU7unnGGWdkAgLruqzYDF3jw4yximG9xbEQeZUYui0wJ+OPfvSj2b7ch0+gg+y0bn/G1OZrYcwH078ynkFaZJtkqArK1nRH8I0u5ECihw+X4OvlV+sEq82HFJvvtZY0Pa+X3cKEHZE/v1qqjO7VhBGiyFdKcOia2GyzzXICVRKw2Ipkzyc/+cmcjKMz9FqVn+3r3kFk6wQTEW6zAfaM+J544on5XsWm+92DOYhvtjb4Z25ljYMNkizBQs/Nr+r7u9axfteNsu+233WMHD71qU/lRI+ukxtuuCHHDdaAuAKBQKA3AkEwe2MUnxjlCFgEZXidcCrzKkgSnKjyldY4wZLsropEOT2wLIp+tvhUL8GaaqXvWFQEZ6oDqksqnQIGmU0kz4IoyLdwNf2+a29iPbvatvgZmzE2ERdzU93Qjqbl0lgEiSVQKEFJPfPr94IOQaaAWrZdRllAC5OhEkz3FXRZmBFfLZACZIt0rwseCDSstSKRl3kJ8kcCq+qBH/X50ikVbYkLF1wF/P2cPtlFMEsw657V5EGXziGLTRe5IZ+qDk1tiIPItz4eY6Nb9QpGkYOW1hJsIYRsRGAs4aLqW02C9JJ7nRyVsdx2222ZtEr4tOlpPwRTYA+frjFXg+l+CKbDQgax917+pm6fRbZwfO973/uiA7fqsio23kUwy2cQ43PPPTdjoaqJvLPPW265JYupkHyyr8uxzdfqnigBfPGlk0swq/MvNlfuKYFS99lVHetHJ5p8XD9rSV2X+7Fb5A+Z4gORq1LNb8KojB2mSDT7Ri5L6zWb1gKOlJFV8Y+95t9lt9ZNicXqvQbZgzmIb0aKm6qrVZ+p7bvJhzQlesx7ONaNeieOOEKS2YX8qkIj9VG97OXN4++BwP8iEAQzNGHMI6Byorpy9NFH55ai+iXw1RarPUjWXpbWIqF1EzFDQuvBioUWsSjVs+o9ZTIFfPak2T+DdCAfWgGbfl8yz01AD7IwG2PTXBEhrXCCRvOSpZb9rbbmVhdm7Y0uhNJir71XRUAFUzAj0FBBVMWoniLbK/OrRVjQKhAq1QckXyAOn659U8YDS58zdsFVIc7G7r4Cqy5CWA+6+8Gq635wQnCRG//e//7353/9vI6lGiwVXFS5q3jWx9ulc21GqppuDqo6dYIpqB1EvvXxCPBUQOsEk2xVhiR0VFfqF7khS9W26V5Opk4w2azgjl37r6C8TU/pZQlYN9hgg5ygsHe3qi+qJb3G3C/BLPbDfwxi74P6G+RPu662XVX9Lt0p5LEXwfzWt76VE0jw5je0JfOH2hKLzrIbibNC7qtybPO1TXMbKsEsMtRmK6CX5CndGFqEtejyMVom264qwWzTiSaC2WstaXpeP3arBZQv+elPf5oTl/YCupowYrfkbtuDVn0ty1UMyhhsaZBY6kUwy/y11fITTXbbdK+RIpjWp7otFns3d0kb1fsmH9K0jll3h2PdKASzuo7ZbsP3sD3+hFziCgQCgf4QCILZH07xqVGMgP1SFgHtTQ5ScMnKy3IjSoilNk3ZYHs8ZGuRQvtZfEdlpOynUolRmbSX06Jif1KpvFlsLID2BVr4y+8teu4lGG76fVt7o3EOSjDrcy1tb4iG6qPDcZoIpgDCwm2s8NC+6iCRUvlERs1LUCMA0kqsGtWLYCIhgiZB6De/+c3cPlkOk4CpVl14Ige9rnp2ugQ9JYuM3A1CMPvBqut+AiyY2J/VD6mszq8JFwffdJEExEUA2KRz5b2jdQxLll3roIqx1jgEUFurAH2nnXaaFID2km+dYD7wwAM5wEdwiq6zKy2csKHv5ZnFbuyz1TY6FIIpcVOSRPRP0Ci4dlhKl576jL/bP2jvsaq5n5GeIt9lllkmt7t2jbmLYDbZj33Ng9r7IP5Gu6OkEV1SzR8Kway2GRYyI1mj7VRLZKkE0iMJLMkgZI7flIyry7HL13q/oOBc+205mKvIpdd7MAtBrcqQLbB9+mbubFDborZZeldIWpNfabpfXSeaCGavtaTpWb3s1hYNpF6bK9LOH0riIfVFJvSzJGsQf/v8EFJJQO2rVQyKfUvelRbi0i5c1igyrNuEZJNnN9mAA+y0hFtH6bSrqvO93oM5yDqmFb1ui+bE3q055tWWpGqyQ4mYavV/KOtG2zpW2orpHRmW+KLXWhZ/DwQCgahghg6MAwSQLHvDLrrookyuLKAWPAul/SkCTuTLXiPZeqRH4C0YFmCpVDqkwGJtYUO2tCQKmCzygmwBtNY/ezKQKfvMStXT/VUQfbbp9wKJtiBIwC6AkBk1Hifo2Xvj0A4BiQDE2BFYAaFxaT91QqYgUfupyqP5IM4qroIyf0MWHUbjEuTIdvudBVnrr71BqgAO1IGVhVnmWBVY8CVINBZtkOaNpJefBXyqCNrY4Kn9y9w9txx+Y1E2N8RW9a7XpYLpXrLb2pDt2xRszT///HmPIdIxnFi1YY+Y0SP7a1VLzBHGqjoCOXMv7wFtm1MdF4ejCL67ZKv92v64Jp3rdWqmgNtBFMYnYSJQ93M/8u3SNQErgin4FGw5JZauOlhEy5g9v6qF9t8hJVq02QcdZR/2zvldr6u0GcJdpQURE1zTU8Fn2zx8VkCqisN27SVmKwLsIt8ShMOwaczsU4DJdtgaOThYBtkVpNN9BKxuP1pXB7F3GPAjbf5GW6DxSWiwNXIU8EtMwLNJd9yTTWjDR1ronYN2nMiJLCF27ifJhbBKRJRDz1R64aad3ome5iL5ZJ+nhIaEUV2Obb6WTsCIv5W44mthSI4ILVKhCtt2uW9dhsaA8KoqkglfhryqyPEHXUmfpvtVdaLub4vN21bQtJb4fDlZumkOTWuF70hClAo0G5XkoU/2YbIpe4P5df7Zz3QU+WIHpS0eBg7g4RP5Yqelr7322rnzhi+ns+SszZkNWEf48CY8rSdNNiCB5F50yHoHW2slu6Yf5lL2/Nfnj8wPuo6ZN1nquLH2qKyTL72hi20+pGkdkwjpZ93gBySjrDODrGPshnzL4Vm9fFn8PRAIBP4XgahghiaMGwQEuwIo2f5B38loP4sA2iJaDSQEKg5ScYiGlliXNi0kSrXQpUXHgtz2+5EAeChz9R3BgCCmOkfzEByWeQw6XkS1YFc9KRTBFKBa2PutADbhPeh46p8fClYCMUGxdjIE3GWeKoPa3VS7tM12XW249JrPUDEwZsG9w3Cqcphc+Xbh12Y3veZY/3tpkVU9hxsdrePbax7mT4+LnbaNYahjrtvP5Nj7IP5mUCzL50uLo+oOe2/yi7AuPqGXPlfH0aUTRQ/5EzLji/u9d5sM23S7Fzb96sRw+Iyh2G21RVZyqMl+y9jaMOh6btv82/SvKldrnu8PdV3oJRt/H4otNq1jQ8G+Pr42f132KPdzhkA/c47PBAITBYEgmBNF0jHPQGAKIIB8yYLLKKs+qmp1vaZlCgxpSI9QNVOV1qpWbYtS0VPp+vKXv5wD9riGBwEVDCdHDrJvc3iePH7vwv60W/fzmonxi8LonlnZU6oS36uNeHTPZHyNTiJRtVQ1V5u6JOmgSevxhUjMJhAYHIEgmINjFt8IBAKBFgS0+CIJWmy1aWlf7Ld6OdpA1RYluNCOpz3Nz9qkBRu9WmRH21xG83i0gmojdMiG9kH49qpCjub5jIax3XrrrfkUX4f+aM+2v63rdUmjYcwTbQyqu9rh/ZOEs+e0ba/1RMNmas/3ggsuyFttrGG2G/D/cQUCgcBgCATBHAyv+HQgEAgEAoFAIBAI/D/2zgNKqmIL16ViuGYxoBgAMwbAHBETYlbEgBlRzCigiAgKJoIKioGgGDBLEFGvKKKCimBAzBkVRb1mzGJab337vZp3ONY5p7unZ+ie/mutWTDTfepU/XtX1f733lUlBISAEBACQkAIJCAgginVEAJCQAgIASEgBISAEBACQkAICIGiICCCWRQYVYkQEAJCQAgIASEgBISAEBACQkAIiGBKB0oSAU6Fmz17tps+fbpdh8GF5myy57RSTkfkEBbuDltrrbXKdo9fSQKvRgkBISAEhIAQEAKpCLBnnKunuGqFK2U4bZdriLjqC9uFU2e5SiZ6orcgFQKVhIAIZiVJu4z6ysEfo0ePrjqNlEMruO+Le+EOOOAAuzOLu/G4/9FfDF1G3VNThYAQEAJCQAgIgTJEgAPf+vbta6eMc4c2BzVxqBY/OL332Wcfx72nXHHFoWUqQqASERDBrESpl0Gfx40bZ1FKTpWcN2+enYLIRdRc/Mzl60Q1OX7/zTfftDsJubNLRQgIASEgBISAEBACNYkAmVVTpkwxBzela9eubv/997foJScBb7311pZpNWLECCOd3K+tIgQqDQERzEqTeBn2d+rUqW7YsGFuyJAhrkGDBtYDUmV79OhhabJHHnmk0mTLUK5qshAQAkJACAiBckaAu5/Jpurfv79lVlH++usvN2jQIPv/Oeec4+rVq1fOXVTbhUBBCIhgFgSbHqotBPAIcll4r169bB8m5bfffnNXXXWVkUomb12AXFvS0HuEgBAQAkJACAgBEJgzZ445ujt06GD3ZWKTQC5HjRrlZs2a5S655BJXv359gSUEKhIBEcyKFHvpd5pDfsaPH++48Bhy2ahRI7fMMsu4b7/91vZhsqm+ffv2bokllhDBLH1xqoVCQAgIASEgBOoMAqTJDhgwwHXv3t01b97c7BAO+cEhTsSyc+fO9jfsFhUhUIkIiGBWotTLoM9jx4513bp1c23btrVT2iZPnuwGDhzoBg8ebHsz99xzT0dqSpMmTVyfPn20B7MMZKomCgEhIASEgBAodwQ4dBAHNwcMYoNMmjTJ0mQfe+wxO1mW/Zg4w3/++Wd3/fXXi2SWu8DV/oIQEMEsCDY9JASEgBAQAkJACAgBISAEhIAQEAJxBEQwpRNCQAgIASEgBISAEBACQkAICAEhUBQERDCLAqMqEQJCQAgIASEgBISAEBACQkAICAERTOmAEBACQkAICAEhIASEgBAQAkJACBQFARHMosCoSoSAEBACQkAICAEhIASEgBAQAkJABFM6IASEgBAQAkJACAgBISAEhIAQEAJFQUAEsygwqpK6jMAPP/zg3nvvPbf44ou7zTffvMavRPHvW3bZZV3Tpk3rJLTcc/rOO++4559/3vq4zTbbuEUXXbRO9pVOcfn2Tz/95P7555/UPi633HLut99+q1V9K0fQwZFrABiXa621lt2TW46ltueWQjEC7//9739u9uzZNl5XWWWVQqsq+DnGxccff+zAbIsttnBLLrlkwXUV60Ha9O6777rff/+9ZNpUrL6F6ikXfc0Fg0qTXS6Y6DtCoJgIiGAWE03VtVAQ+PHHH93JJ59sRuall17qllhiiYLbAfHh7iouR/aEh0V1yJAh7vPPP3dXX321XZ5ck4V7Pi+66CK32mqruQsvvLAmX7XQ6p4wYYKbMmWK23rrrQ3Te++9162//voLrT01/WLI9JlnnumOPvpouzeNO1xPP/10d8kll7iWLVu6b775xt1www3usssuc5tttlmt6ltN9z2p/tBYy7UtEJ5PPvnEnXfeee6ggw4yXEuhYLQutthiOc9B8bnlzz///NdcVh2copj88ccfNp/MmTPH3XjjjW755ZfPGTLwfuutt9xJJ53kBg0a5Hbaaaecny3WF8GWeeO2225zd911l1t55ZWLVXXO9cTly+/33HOPGz169EJrU86ND3wRnfj7779zXtPi+oquh3Qq33EQ6kN19DVUX12TXXXkrmeFQG0gIIJZGyjrHTWKANGhiRMnuhVXXNHtvPPObpFFFin4fb/++qu74oorXOfOnRcwYDBonnnmmVohmDSe93344Yd1kmDi7T/nnHPcjjvu6I488kj3yy+/OKK11ZFbwQKvpQenTZtm0RdPhPgdXeVSbm+sP/744+6rr76y79S2vtUSDAu8Jmms5doWDMauXbsaQS8Vgnn77be79dZbLy8CFpU1WRLxuay6OHk8Iaro27x589w+++zj6tWrlyvU9j2P97HHHptX//J6ScaXGTc4ERcWwQzJd2G3qTr4Pv300+7TTz/Na/xE9XWppZYK6lQh4yDej+rqa7y+uia76shdzwqB2kBABLM2UNY7ygaBjz76yKKH11xzjQhmDUmtFIlBDXW1qloMObz9nkyGCCapdkQ6ichVAsFMGmu5yqLU9Gj+/PkWUT388MPzImBZsq4uTrnimfW9SieYSfItV4IJgSN7pEGDBgUTzFA2T6HjIEv/qvN5XZNddbDQs0KgthAQwawtpPWeGkPg1VdfdU8++aRbffXVXbt27Sx17qGHHrK0Hwz6l156ybHA7Lbbbm6jjTZKbAf1DBw40CKHvXr1cquuumrVvhqMwKlTp7qOHTu6N9980/bS7bfffq5hw4ZV3v1HH33UvPyk7O69996ucePGie+iPbSZfWSkxO6yyy6uWbNmVVE83sd79tprL2sPab9EHXxaGNGwF154wb5PHfT1+OOPt/eH2vHiiy9a+9dYYw234YYbutdee+1ffaBNECFIDvWRqrnttttaqjCpUY888oilU5G6dMABBxg+SYW6iJaQ+knEkndut912jhRA9l1i2DRv3tztueee9i97D0OF6CYRnS+++MKinNtvv73beOONrQ1J+NVEX0kn/O9//+vef/99azOyARf0LZeU6Xh6VohgEokHN9Kzs/QN4xD5Iysw3WCDDSySl7aPFQI7Y8YMkyGy87r15ZdfGvQYmuxnZBzQFjIC6BtyJ117nXXWsT2P6H6bNm3sd1/S9IPxiAwp4Mh7586dmzjWknSY59GHxx57zMYM4/2+++6ztiRFMMHTyw3dIRpIxIY9hDz38ssvG4bs54PYr7DCCtbONP0N6cGuu+7qRo0aZX3ih32KjB/ek8tY99kR4Budy0iljs9JpJLTZmREFJLxwzveeOMNazsp2KE9qcwjzA3oyDHHHOOWXnpphx4yRsEcmbRu3drmvFDxBJN5iPFHJJR3oXd+P+TXX3/tJk+ebGMePQNTP08kzVlpuuz3ajOX0F5+v/POOzMjmOgJGQG0k3YzjzFvsP3h/vvvt/2kyB+80SWizsgwKaoLRiNGjAjK1xNM0ttff/314FoTGntJe0jT5i/689RTT/3rHR6nmTNn2lkB/NA/5hJfH3MwGKI7e+yxh3vuuecsGtyhQwfru9ebfPSVeTmqU8g9jhPrILpVXX2lj7Utu0Lm2RozdFSxECgzBEQwy0xgau6/EWARGD58uBnGfo8kBu0RRxzhhg4d6o466igjmex3u+mmm4xkJRUM+zvuuONfBgx/v/jii92wYcPc7rvv7saPH28k9vrrr7eqiFzssMMOZuhiSPH7lVdemUgyqQ/jhu9hqJ1yyimuZ8+eVZEPPr/uuuvcrbfeasYqhiafY2xipA8YMMD17dvXrbTSSkYWJ02a5E477bTEdmBwghH4hPqAscPeKsjK+eef74iadOrUyf4G6SBl+NRTT7W+Q2yuvfZaax/vjxcMicGDB9tzpMBiaJJ2jKHB7xghuaQ2YiRGccUg6tOnj7v55puNvCbh5/Wh2H2lH6QHrrnmmmagE+lmLxuGa74lRDCjdaTpG0Yi+75wBiAfjGJkhpGIQR8qOBfQVWQGkQQbIqrIlb2w3bp1M1zpS48ePcyZgYFK3Rh1fH7LLbeYkwYD9ayzzrL0bRwjENQk/cCQ7969u40FDFz0AqMU/R0zZsy/xlpc5tGxhOFL2zCKOWwLoxWdRKfSUmQhv2eccYaRS/QWwoNe8TxjetNNNzU8GIfoF/qTpr84dEJ6gLOHOYe9tNE9irmMdU8wSTmMz2WhOemzzz6zNjCOcPZA+iE4kGgcIEmOBuZF9pNT5yuvvGJzR5cuXUxlRo4c6TbZZJPE6KsnmOgN4xk9pB7m1ssvv9zeyRyFjhx44IFG8JhvmYOZE0JzFqnySbqMAw+5IHd0CNLE3Mz301Jk0SF0k7HQqlUrc0owPg499FD7HbmzJuAAYD6lbezhR5cgXkkFkhiSL2OZ8ZK01iSNPcZQaFtA0vyFfH2EPL6e8Q72pzI2IJU4KR588EGTC3Li37Fjx9r4Z/7fd999rc2MG/QoOn7y0VccUFGdwgEawqkY+krdtSk7HFj5zrP5rgP6vhCoywiIYNZl6VZQ3+JpZiz6vXv3NkOEKCOLHgs6BmZaFDONYBI5wXgk2hZNi8JQwzDlWYicN8QwtDBIQgUyjJHQvn17M8wwFNmTeNxxx9nX4/2B3GA0YfDjcfYGEUYCBgmRGMhhWjuoM6kPRHU4wAMSQSSVSATEAuMVAwIvNQYoER4MbAgW78KgjRcIKOSLunyEF886xiSEmYU7F4JJpAgCRcSCeojA4L0nashBJVn4FbuvRIricip0iOVCMJPaTxQDPYHUYch7fYGAgxckJVowsDlgCLnSfgrv79+/vxnsRCq9IXXwwQebgUpUypd4CqBPrSNaA2nlgKaQflxwwQXu4YcfNiKL4YueE92i/UT4eS7uzHniiSeCOgwxwMkCGaAu6sw1RdZ/j8gcjhwKdfB3X1d0vNGvXPQ3Ol6pM4mA5DvW42M/NCd5GTAOIHvgcvfdd5tepJ2uGpUl/8dB4g+WwqlEIRoeKiG8OfiMuYCMDxwcON6YIyC5OIDQO0gNROTEE080Eheds3hXki7zfXQcQoTuer3N2oPJvPXAAw9UzdU8B9nicCCcKJBxCBXzERHbXPUojWAmrTU42dLGXshB58dzfPwnvYPsArDCwUh/KDhVmM9xvhxyyCG2nuBIwrkA4aQwj4cIZr76Gp8fQjgVQ18hmL7NtSE7HLn5zLOFrgV6TgjUVQREMOuqZCusXyGCGTVEikEwo4f8RBdVjGsiNET8MM5ZTImGENEMETBEg5FDqigGN6lJGEBEZfypsaF9WfSHZzisAFJLBJM2tW3b1gxi0jbT2pGGke8DKYdxAs57iZaxt4woAmSXtDIiBCFjNGQQR42OLbfcMieCyXvBORStyBe/kLzy7SvGIgQNgusNuUKHWS4EM0nfSNfDcQG5XHfdda0JkMj69etb2+KnKHujjDRAroOhEBVCTyEHpB5jZBMdQbaQ1Gjab2iPGTLxp/96chrXD0gh+kw0L3QackhP+FtIh4ms8b5oXbkSg9D30C1KaLxBUOLEN6S/cT1IIiD56mouBJO2M94hFRAw5E+02DsckvQyKkuIBgQTXLlCB/KH4Y4e5UowvW4ha6KXtAPHEFiQQk3kDKcSZBznUHzOQs+SdBlHBG2LjtNc9jsiWyJm0RO/eY4oNnWRtgyx8rqZqx6lEcyktca/K23shbDOZz3j+Xhk1feJbAv6SX3oi3eopBHMfPU1F4JZDH2NEszakJ3HNdd5ttC1QM8JgbqKgAhmXZVshfUrnwU51wgm6XmUrbba6l8RxeiiCkkkukcEIW1fohcJRjwpeNRP9MFHMDEGMPCIQGG0x0+txThgDyBkEoIHWcCg472koxEZ4P9J7UjDiAgoaWgh0kWki+hh1Pudpl7UEceDtErS0kgj85HArNM/2ctDRCROMAvBLyqvQvtazENOqkMwkT2Rb3SIFNWswvdJg4MA+gh5/BnSXJHvrFmzjGhEU21DRj1ODogDsmHvYUg/IC0Y9TghsgimH2sffPBBcCyF6sqVGORLMHH25KK/8dNUowQEQozTBszzHetpBDM6J/mDS4ju49iC8Kal/yPzqCyJfpJNwDNEIkkXJh3fR7njOhLC0RNMnFxEyrh6h/8TOSOCCfEhgolzBsdIfM6ClOKYC+kyc1p8TsqFYIbmKxxkpHkTNSdqWF2C6eVLP0MEy2fLEF3MGnvVJZhE8+PzAengZ599tjmgwBidip9KHo1gojtEfclYYY7OZ21KI5hRnKqrr8UimLnKLoRr1lyrz4WAEPj/CIhgShvqBALFIpgYNURwqI99LaS8ZhFMjF/Skfr162eHSVBIEyXNlH1E8RJPTYoazxh8GGoYp9GUJlKeSBdj7wypfkRYMNpJh6M+SCdpsxDUpHakYeTTLomI8P5oH9izR3SL9DKirRSMcAgx2MQLxkkcD6JCGHeQRgh0LimyeNw5uAiDx+PKe4m4Qcz93qEk/JIigIX2FcOEdseJBXJmPyFpnz6imDWoqkMw6T8piRAL2sM+LkgkqcSkgMYjmEQqSQ3HwAQ3dAZjj71+pFuTdk2qK1hTj98zCdnwpITIk3dceKJBVAajHVKapB9E2olooTsY9tH3MkbiYw0jMmksEaFj7y1thVB5uacd8kP78yWYkO1c9DeuB5A0iAspp4wZ5g9SjqNpiLnoanycJs1J9I2UYtqBzNhLmXXVTzySTwTRj3c+g4hBSELF4xhNDfayZ4xyxY6PEuLEY38n+x6JSPN/ZB+fs/j9qquuCuoyTg7IJ7rl90ZGsUi6B5PU+ag++vRM5ENElYN+CiGYIfmSmppGMNl3nDYEc0dRAAAgAElEQVT2/KFScbzzWc/Y2x6fD0h3pm2Md+4aDhHM6PhhXSGFGKJ6wgknFDy3IpMknKqrr9UhmIXILoRr2jybNefrcyFQaQiIYFaaxOtgfzk9kXQof5w/qVk+AoFBQaoqByAQocEAYgEldSlUMC4x1jCMiLph4Ph0KwgPRI5THFmM8fhy6AgG2uzZs+1AC4x0DCn2sfAeDOF4Yb8U38Xo4l3sTyRygzEOkSIKQN0Yb6TNcl8i74N80h7eRZQJcgCpwYCHdBx22GH23lA7wAaM0vpAP8EL44t3YTjxDlLpSG8bN26c7SeCqEBqiUgmnbpIlJD0O9oJMaCNGH149CHOHK7BOyC09Dm0bwzDcPr06UYwiQgQrWWvKFEhomdJ+LEXjGeK2Vc8/BykhCGHsQsuLVq0sL2AyI02gW/IoRCVP1EjIjvUhWFNPegaB474kz+9Pqe1n/22XKWDAUtUiJNe999//9T9c8iD9DdIDw4MHBUY24wLUp8h/95ZAvZ+nxMGOzqBLIlI4SzA4YHu+5TwJP0g2sxY5HAOb4xDPkgdD401SCh4hnQYXWNfL4dEoeuMaYgrRJf9aUTG44WxCAnjgC8O88FJA1FCzynIE5JFlI0IJH3ilFuwT9JfsA7pAeMaHaDPRAV5HzqSNta9rjI+eTcZEOzz9nMZUX4if/E5ye/dw+CFWDK2eF9aQfeQMXML/UeGZBswp+GsoL9EuJMyPMANHMGLyDl7d+kvYxh54miBnHJaNGMEMsjcxvxBFJtDZkJzFn1I0mXmYGTDvAp5Jh0Y3WX/N/NP6PRpdJfxxd5x2sYpqow5cELPcVIhP56nPcy99Iu5lvktpEfgGpIv8gJTnC9Jaw1jJD72cMx5p1lcZknjP+0dZMEQuWWtwzGEE4Y5i3MAmCdxejBnM6aRHbiBE/JnnmfPLOMLZ00++opDjbnY6xRElTkxPg4guZTq6CtjgX2ptSk7cM1nnq2D5pW6JAQKRkAEs2Do9GBdRQAjHEMbwyCfy8hZsLmihAUWwpdViKRBmljsk96DUePb4iNT/I0fFj8+4/lo1CrfdkTbmfYsuGCUEoHM5WqO6rQj2qak9+aCX5oMitnXLFnX1OcY/RAuIiFpV5T49xeCmY/QEDVHT5Pkn6YfSe9NGmtpsvF95hAOCDK6GI/aFgPvQvWXNjEHRMdIIbjHx0BoTsJgJ0UZIpV2uE8ID/QGefIvDotcdYi60vSO/kOykY+PqGbNWWl1RvXKH+4UrTtJ1vnOV7nqTEi+uTxbXR3I5R35zgced+QVXbOK0dYQTtXR11z6n/WdQmVXCK5ZbdHnQqCuIyCCWdclrP4JASEgBKqBAGmTpF2HDluqRrV6tEAESPcjIkU0lv9DrqOn/hZYrR4TAjWCgPS1RmBVpUKg5BEQwSx5EamBQkAICIGFg8CMGTMsZZP9rB07drR9vqQ2qyw8BEhFhWCyF5KIDOmj+WRaLLyW682ViID0tRKlrj4LAedEMKUFQkAICAEhIASEgBAQAkJACAgBIVAUBEQwiwKjKhECQkAICAEhIASEgBAQAkJACAgBEUzpgBAQAkJACAgBISAEhIAQEAJCQAgUBQERzKLAqEqKjQAnOHIdB9dUcBT6lltuaacyctQ6x85z9QXXd3BFQdbdb8Vum+oTAkJACAgBISAEKhcBrvXiXl6uDOKaHk425lR47BNsF66iadasWU6ne1cuiup5XUZABLMuS7eM+8a9iaNHj3YXXHCBXf7NYSNcGs2dbdz3xl1e3Ll2/vnnu5122qmMe6qmCwEhIASEgBAQAuWCAHf19u3b1+wR7vjl7lDuOuW+aq4q485f7JVWrVrZHcIqQqASERDBrESpl0Gfx40bZ5cyn3DCCW7evHl2eiWXaxPN5C407jjj0uhDDjnELkZXEQJCQAgIASEgBIRATSNAZtWUKVNcly5d7FVdu3Z17dq1s6wq7hTlruABAwa4Bg0auJNOOklZVjUtENVfkgiIYJakWNSoKAJTp051w4YNc0OGDHH169d3I0aMcPfee69bc8013fDhwy1FRUUICAEhIASEgBAQArWJwNtvv23ZVP3793dNmzZ1Y8aMcSNHjnTz5893t9xyiznFVYRAJSIgglmJUi+jPs+cOdMuee/Vq5ftw/Tlr7/+Mg8h0UwmdxUhIASEgBAQAkJACNQWAnPmzHE9evRwHTp0cG3atKmKVHKGxF133WVnSAwaNMgimipCoNIQEMGsNImXSX+ZoMePH2/eQMhlo0aN7GAf/s/ehsaNG7v777/fQUAvvvhiXTReJnJVM4WAEBACQkAIlDsCkEec3N27d3fNmzd3v//+uzv99NPtXAgO+HnhhRdsX+bgwYPtACAVIVBpCIhgVprEy6S/Y8eOdd26dXNt27a1FNjJkye7a665xk2YMMG99NJLbvPNN3cfffSREc4WLVqUSa/UTCEgBISAEBACQqCcEeDQwfbt27s99tjDNWnSxE2aNMn17t3bTo+988473a677upefvllI5+77bab9mCWs7DV9oIREMEsGDo9uLAQ4IAfvIVLL730wmqC3isEhIAQEAJCQAgIgQUQIPvqt99+s2vVdIWalKOSERDBrGTpq+9CQAgIASEgBISAEBACQkAICIEiIiCCWUQwVZUQEAJCQAgIASEgBISAEBACQqCSERDBrGTpq+9CQAgIASEgBISAEBACQkAICIEiIiCCWUQwVZUQEAJCQAgIASEgBISAEBACQqCSERDBrGTpq+9CQAgIASEgBISAEBACQkAICIEiIiCCWUQwVZUQSEPgr7/+cnPnznUff/yx22yzzdwqq6xS0oBxEt67775rJ/ZuscUWbskllyzp9tZ045Afd7FyPU7Tpk1LXn41jUdt1l8M7EtFn0tpHiilttSmPpXju0pFf8sRu1CbhWddkaT6UaoIiGCWqmTUrjqHAMbcq6++6k488UR3ww03uJ122qmk+8gCfM8997jRo0e7u+66y6288sqZ7eUKmV9++cUtu+yyVUe0v/LKK+7www93V199tdtvv/0y6yjVLyC/t99+23Xq1MkNGjQoU37//e9/XdeuXQ0/f1crmC622GJuiSWWyOzmjz/+6E4++WTXqFEjd+mll+b0TGalZfqFfLGnm3GsC9HnOFxcQfDzzz+7ZZZZxi266KI5ofnHH3+4v//+264toCzMeSCOycJsS07g1eEvxfUiq6tx/V1uueXchRde6ObMmeNuvPFGt/zyy1sV+cwxWe+sS5/XxHxQl/BRX4RAsREQwSw2oqpPCKQg8O2337qjjz7aDINSJ5h0Y9q0aUZuciWYX3/9tRs6dKg777zzqgzq7777zj344IN2KfXaa69d1vqRj/w+/fRT98QTT7gDDzzQ1a9f3/p9++23u/XWWy8n2WP8T5w40a244opu5513rvg71fLBPgnrfPU5rqy//vqru+KKK1znzp1zcrjw/NNPP+3QBca9L/n2pViDJqR/C6stxepTudYT0ousvkT1lznl2WefdfPmzXP77LOPq1evXt5zTNb76tLnId2v7nxQl/BRX4RAsREQwSw2oqpPCFQwwXzhhRfcHXfcYUa4j9jUJYWojjE+f/58I95Ec8vBuVBqcssH+ySsq2tQkh590UUXuWuuuSYngknEk8h9gwYNFjrBTMIkH1xLTSfKtT1JepHVnyz91RwTRrCm5oMseelzIVDJCIhgVrL061Dff/jhB/fQQw85IgxNmjSxvXIzZsxwp556qu13hPi888477s8//3QbbLCBa9mypfvwww/tGYgQBv9LL73kWIh22203t9FGGxk6GAJpz6622mpu3XXXdS+++KI9t/nmmzuieJMnT7a9i6TGHXTQQW7VVVe1+nI15n766Sd3//33u++//97a+sYbb1h9zZo1c9ttt11Veh7txYv9zTff2OcbbrihfU4/SdF8//333e677+4++OADR8olbd1ll11sPyVtnjp1qltzzTVdu3bt3CeffFKFxzHHHGNprnGDhvc9+eST1g/aRl20idRY2tGvXz+39NJLu9NOO82BDe3hHa+99ppr1aqV23777Q0H0mgff/xxR5oYqUvbbrut23jjjS39kH4jvzZt2rj33nvP3kPUb9ddd63y0uequkntXWSRRar6v8Yaa1g7aSP9II23YcOGVa+gr0QSiSgiRwjDxRdfnEoSkR/PQEgOOeQQt9JKK7kRI0a4gQMH2g97OLP24ZJODdarr766yYcIBfJA1mDGft7WrVvb/tikQn94hjQ6cERW6BPpnf6zeH3NmzcPvof+p+kLYyVJdjvssENVJI+9x0RcvAOCfb6MVcYK+O61115V+30LwZ7+JGHt9fmyyy5zr7/++r/GexpeyAPZMW/06tXL2pq2NxkdID2aDIAOHTqY/jI3kfLs54Fu3bpZBCqk42m4JMk7aVzxviRMCm0LY9fPUYxt5k90NRpNi7aTsUjUjnkY2aP/jHt0kX3pzB+Mf1I/Dz74YEtD9vMg8wHjaJ111qma1/x8wnxLvciO+Z95jjT2pZZayvaQJ+lWCEM/J4bmBPr71FNPBdcI+jRz5ky3+OKL2w9zF+339TG/MC/yPTI5nnvuuaBepOkf7Y3Ox6x5jz76qOHHfM38H5cx88wXX3xhOkZB/5DRrFmz7PtkR7BmkbYfKoXOn9XBKm0+Zt6jz4xxv6ZOmTLF5mzmwlCpznyQtP7nmh6f6zql7wmBuoiACGZdlGqF9QnjDELTsWNHI1MYfxAEFhwWIYgMBgj75jDSzz//fDP2IH6QgCOOOMLSOo866igzki655BJ300032ULMHsSkZ0kb7d69u+1/eeaZZ2wPTJcuXez9kE1SI3k3dVE/bcmVYCJCyMmRRx5p7cQQxcDv0aOHGajs7aMMHjzYrbXWWvY9DHQih40bN7bfMSrY70k/MIwx6sAAg+Pyyy83g2f48OG2LxTSxOfgMWTIkKqU2DjBpM+QPiJx1H/KKae4nj17VpEtjOnPPvusqj7aiCF0xhlnmOFJmiBGMCnC9Asjkd+RyaGHHmq/Q5yQBQYo7abf7EXEWYBxlk9Jay/GA/2n78OGDTPdGT9+vJHs66+/3gxEZI/srrrqKsMZUnLsscfmtIfW96N///6GD8Yuupbr/lvfPi8fjFJIMDpGGTlypNtkk01SiS7yu+2224z441Q4++yzzfht3769pe+G6sPwDP19xx13zNSXJNlBsIn8MQbQHYguuglhBevrrrvOonzIAmP3rLPOsjFVKPZJWIMHehga7xi2aXiBOfpEhD7XlHE/3tGZUIosDp+QjqfhgnMkVLLGVRImvo2FtIW5gH7tu+++RrZvueUW+/HGv28nY5i5B8cXY525ze9lZj5jfjv99NPNOYZeo38+CyI+jqLzCUQUvTrzzDONPDH3MN8yT+IYTNKtJAyT5gQcEj77ILpGoDPIasKECUYYmTNwCrElwM+x/Dt27FjTceYZsPJzYVwvsvQvPh/H5+uQjMG+T58+RoyZiyDAEGXGF+tXWqZJIfNndbBKm49Zu1lbcf4yd0CmZ8+ebWsDcxt6lFQKmQ+y1v981iF9VwhUIgIimJUo9TrWZw6RwcC4+eabbfFhUYTYYVzgAT/uuONszxSEzxuJGOsYPHide/fubc9ASlmIMG6vvfZaI4xZz/bt29fdfffdVQYVJA+SssIKK7g999zTyBhtw7ggQpcPwQx9F6MJQ2zUqFFGzDCuMOh8xI3+nHPOOe7WW281YgkRJWLljVsMO7zdkGjIGv3G0PAEM27AxH+H7GBgQVDw4lI/xAOcKCGCidc52g6iHg888IARLaIVFAwyiBAyxItPe+kHToL48/mob1Z76f9jjz1W1ZZof4mAIDuirhBpSnXkly/B9Lrq5YNO48zAgIN8I0sKEfmkQuSSSPZhhx1mOop80FEMToh0qD4OMkp6T5a+eHzisoN8eAxpAwVSAb6QTe8wAX+MYIxHxmWh2KcZlEnjnbkjDS9ISbEJZkjHIU1JuEBuIeuhkjWuvvrqq6CDI0lmzBtZbfFj9YILLrBshqTCHH3SSSfZXIW8iTrS3gMOOMD6gyOPyPlWW21lJD86r8bHXHQ+2H///Y2o4pjCKQXBI2JJVA79CulWGoZ+zMXnhCSdIUsDsoOD00fQIMD0FScfUVd0higbjjucetF5JE4ws/Qva35O0nvWDQgy6wJEfMyYMW7rrbe2/6eVQubP6mKVNB8TnQZTHDI47MACRyXrL2tdWilkPsha/1kfVISAEEhGQART2lH2CGA44cXEGwvZwWOMRxMDg9RQokaQSzz0FIgZBySQdkgKU/QQmyjB5LtZz2IIR4mSrx+jnrpI6aI9LOwsitUhKNTtF0qihnim49GU6EK65ZZb/otg+vdjkFFHFmGIGzQYlM8//7ylAGOcQAwx5ljoKbkQzNB3eA9Rzvvuu8+u/4gehFQdgpnV3rT+k1qF/NErT9CrI7/qEkzwhfjhDMBxQkQXguIPEAoNZCIypOUhJ4yw6dOn29eoI6k+IhpJ78nSlzQy4DH0BBNHCX8j/Xmbbbax9hBloc1Esk444YSCsU8zKJPGOwQzDS9wKTbB9Id9RXV87733TsTFp66HZJ01rvx8Fo+gp8ksqy3Ii7kXhwVkjtTIcePGWbq9L8w1RJquvPJKG99++0G0D7QBpxNZERjuRCH9d7N0CvKKwwzHHqQYckpbwCqkW2kY0qYsHQ+tEVFMvSzZeoB8qe/NN9+0udGnoiZFtrP0r1CCyZqH04LDwiC9OCghxVlXT1Vn/uTU8UKwSnJ4Qs6jjkpwxZmQy37/QuaDrPU/l5PAy964UgeEQDUQEMGsBnh6tDQQwMghWslppXjDidRwkAoGIQSTaBuppCEPe3zBji6IGANZz0LwfPQPNPDMYzi3bdvWvK1EMCEpRDDxzmN85HqKbIjMQBboG9FX+ks6WTSCyud48kkBJCIQj2DSPj4nHZWIUpYxFcWH/TrgyH4pFnUfwcSQguhgGEKmfYose6ow8Egji7aDCBX72KIefVJRcQjce++9JsNiEEwidVntJXKSZNCgV7SDaESxCSaprewlQkfSSlQ+RBYhieD5+eef2z5Q9lj56F+oHvBkHyCpeaSgehKCDBgbyC5eH4Qg6T1Z+pJFBrwTgn8xeIngoM8+Au77QP+qg33UoIxinTbeIT5peBFth/R4pw7jgMK4TipRIoFDCxJFVBCDP0nHSaFMwiVNV7LGFePBp2hHMUmTWVZbeBY5Quo8QWcPJM4vXyAGzAU4akIEk33ikFTqQPe8swldY/5Iw4o0ezIqeI70W8YU2SeMe6KqId3KWrWydDxrjSDSRio6Dk3vxGO+80443p+kF+hH0nhF/3DuRR0kIX0OyZh3EjG+8847bU3DiceWgLRS3fkzTjBD62kIq6T5GEcaEXAyN4guEq1m/kxzsPn+FTIfZK3/WXqkz4VApSMgglnpGlAH+s9ijXecxZzU1GiBJPg9mRjipLmxZ5OFFoKVFsFkL2PWs3GCGY3EYXCxlwgyR/uItOI9zpdgRtPPMH6IEBA5xfCC/LC/jsMyvBGBkcznEL54CitEjrRaIgSkVmLwsR/Hk2RSVEmf8nvMogYM9dN2n9ZFFI2oI/VASOgbe404QIL68JKz14g0sijBxCAkXYt3EQX1JypCKiCoHPSRRjDpN+8hQkv0NBfjnvpC7cUgTTJoINSQOAoRGgwOT3xIU806CTZuuEefheyxd4v0urQSNXYxEHGagDMF2SBP9D5U4pEUDEaMXBwTOFtoD0ZwvD6i7knvydKXfAgmqXSQAYxvHBZEUxiv7MNCxziptVDsk7BOI5j0Gz31kac4XhBJInM4d5AL8mPfVxrB9DrHvlfIGmngjBn+nqTjOICScOGwoPgc52WfNa68bNDdqP6lySyrLRDJKMFM0mX2feNEIGrm9Y20TRxeRC2jmRikgkNG/dhDV9EHv9fb1wUWRFjpD3Majil0HqLKvPjII48EdSsNQ9qfD8EMrREQIMY1Ok0aKvXFCWZILzhDgL2jafpHVkUawUybY8CNvjOvMcaSUq29DONR1nznzzjBzBWrtAgm6wOZG+yHz6cUMh9krf+KYOYjAX23EhEQwaxEqdexPpPGA2GCVOERZTFhfyGHoWCcQCgxVjnJj1Q8DA/27rBA8AwRQBYuTrrksAYiaxiBpOgRpQs9C9mARHFQCkY7+2/wCmMwYQiR4kcbMJbYF4kXn7/RVkgrBggGV9rBBH6Bx+BgDyknKWKsYEz5fXcvv/yypTOy6PI5qbmQN+6b9ATjyy+/tH2leHwxXP2+QtSAPT9EDiGxRAAgEKSa0SfwgIjjVcfYY08p5BXSjAFIv4iCkaIGwSVyiwFOXZD3t956yw5eInpBChvYY8BDKidNmmQHCmFwQvKJ9CIvDqAgnROMMG4xiHgHz0MmaTuGEdhtuummZuwn7YXB+EUvktrLQU9EeklfA9P111/fCAD9xdDzhjByhoiRfk3EkzrZO0ZffNp1fEhhjPl++D1aGHbUBXEhakj7MUCTCicH831/NQZ3KaKrtJU9t8gdHEIph9QJcacvyBSCjGyQCcSIPZEQf9oYrw+igtxD70nTFwgUB5yEZEdf0WF0krHGgR3nnnuua9GiRdW+WyJ7EH4IG/oEhoVgT9+RfRxrMhvSxju6hq4m4YV+M37RfZxGZAuw/y/NUEcG1AexZfzQb+akLB1nrkK+vC+OS5K+8K6kcUWUJ4QJulNoW4ieo4/MDYxjMOFvSQW8kD3EGocUmIA58zVzBiSSfpN+j+OE8cjpoIw7UlCZxxlLzNE4waiDeY9oJXMrcw2kFTLH/M18li+GfszF54SsNYLoMfMl/Sebhmg1B70x90CAmcvJ8kD2RCJDesH4SRuvbPOg334+Zkz5+Rlced6vS6E5xjvycFBkObb8GCpk/iwUKzBnzKbNx96hxjjCkckay7gEG38PaEj/CpkP0tb/tH3vdcy8UneEQMEIiGAWDJ0eLBUEID2QK0gUhJCFlIUdwwdySGSCgnHLCZkssPkeM57vs0ThWORJ5Uk6sTALv2hkgXTXpProL2lpGBdcLeJLdF8XZCmp7xixHEwBUaMOnktrN/usiCJiKIUWdRZz/3kaztH35ntnJo4ELs4+/vjjM+/bzGpvlhz43MsTfPk/ZD3NoEmrk+fBOd8+Iz/eyb8Yz7nqMfKArNHmqNc9qb6s9+SrL7ngmyaj6mBfCNZJePl+0H+PZ646wJhi/EbHZ3VxSXo+a1wVggnvKsY4Spqrkv4e7aOfg5mb6APjx48H9BqZMIfFx1Ux2p2LrPJdI/yaFNeLLP3LpS0hGYMxWSOQsqzDfaLvqAn8CsEKh8TDDz9sji8vYxxeOKpwauGsyiqF6n4h7c1qiz4XAnUdARHMui7hCugf3mM88T7iRJfxdhNp4Eh8POHlWPx+SVK+stIxQ/3z+1uI1EWvSChHLOJtZk8NHmz2E6kIASEgBITAvxGAHPorgIiokjVCZC7p3stSxpBMAPb3+60utJWUetZ49p36O5ZLuQ9qmxCoJAREMCtJ2nW0r+wp4xAT0g5JQSIllNRUFlR+LzSCuDDhIiJLn0hRYp8Rh2Dks4DiqeVZfiDf7Eki3awuFIwKUllJHWQvmYoQEAJCQAj8GwGio6TsEtnF4ci2g3KdM4kiEoElwsueZvrDOs/6xpaFXLMJpCdCQAjUDgIimLWDs94iBISAEBACQkAICAEhIASEgBCo8wiIYNZ5EauDQkAICAEhIASEgBAQAkJACAiB2kFABLN2cNZbhIAQEAJCQAgIASEgBISAEBACdR4BEcw6L+Ly7CAn3s2ePdtNnz7droLgzkN/chx7MLgTkHu2OBFPRQgIASEgBISAEBACtYUABw5xrRHXFHE+AqcbU7BduGqHk9nbtm1blgcq1RaGek/dRkAEs27Lt2x7x32Oo0ePtvvRuPtqxowZdocjVy1w1xuH3nBgAZdOl+OJeGUrGDVcCAgBISAEhEAFI8Ddz5zuzpUpc+fOtcP0uHOVgwa5Io37iblajAOWuM5LRQhUIgIimJUo9TLo87hx4+yqEY5UnzdvnhFKLosnasmF1Vy9wcXxIphlIEw1UQgIASEgBIRAHUGAzKopU6a4Ll26WI+4OqVdu3Zuu+22s3s5IZdvv/224wo1Ecw6InR1I28ERDDzhkwP1DYCU6dOtSs7Bg0a5EaNGuUaN27sGjVq5IhyimDWtjT0PiEgBISAEBACQgAEIJI9e/Z0/fr1cy+//LLd1bn//vubzSKCKR2pZAREMCtZ+mXQ95kzZ9rE3atXL7fooou6Hj16uFNPPdVxT+QzzzzjunXr5rbYYgulyZaBLNVEISAEhIAQEAJ1BYE5c+aYTdKhQwfXtGlTd/rpp7sjjzzS7t4eM2aM69y5s9t5553dkksuWVe6rH4IgZwREMHMGSp9sTYRYKP8+PHjbZKGXBKxXHzxxd0vv/xizXjxxRdtIz2eQzbZQz5VhIAQEAJCQAgIASFQ0wiQJjtgwADXvXt3S4nFPvntt9/cP//84z788EM3cuRI17t3b9uXWa9evZpujuoXAiWHgAhmyYlEDQKBsWPHWnSSU9ggkJDJESNGuE033dS9//77duDPrFmz3Nlnn217H0QwpTdCQAgIASEgBIRATSPAoYPt27e3U+ybNGliBw9yRgS/k11FeixbeDp16uSOP/54t9RSS9V0k1S/ECg5BEQwS04kapAQEAJCQAgIASEgBISAEBACQqA8ERDBLE+5qdVCQAgIASEgBISAEBACQkAICIGSQ0AEs+REogYJASEgBISAEBACQkAICAEhIATKEwERzPKUm1otBISAEBACQkAICAEhIASEgBAoOQREMEtOJGqQEBACQkAICAEhIASEgBAQAkKgPBEQwSxPuanVQsWu8/sAACAASURBVEAIOGdHwnNq3+zZs90666xj19moVA+Bv/76y82dO9d9/PHHbrPNNnOrrLJK9Soss6d/+OEH995779m1A5tvvnlJ37FbTm0tZTWo5HmEqzXeffdd9/vvv9ud0tW5s5G6mDfQy+rWVcr6orYJASGQjYAIZjZG+oYQKHkEWNgXW2wxt8QSS1S1lWPSu3bt6kaPHu1atGhRrT5wL+nPP//slllmmYKvhPnxxx/dySefbCTw0ksvXaCtuTYOQ5C7UJdddlm7zJrfP/roI7uuhguujz766Fyr0vf+HwJ//PGH+/vvv91//vMf+wsE89VXX3Unnniiu+GGG9xOO+1UUVhhHA8ZMsR9/vnn7uqrr67CpRRBKKStcXnTr2LOFaWAU77zVWgeeeWVV9zhhx9uOrDffvtZt+LzTyn0NdSGfPrP2nHPPffYOnHXXXe5lVdeueBuUdeECRPcbbfdVu26Cm6EHhQCQqAkEBDBLAkxqBFCoHoI3H777W699dZbgAx8+umn7oknnnAHHnigq1+/frVe8Ouvv7orrrjCde7cuWADBOIyceJEt+KKK7qdd97ZCGK+5euvv3ZDhw515513XpXhj1EDkW7ZsqUIZr6AOueefvpph65Eyfm3335rv1944YUVRzCBEEP7mWeeKXmCWUhbQ/Iu5lxRgAoW/ZFC5qv4PPLdd9+5Bx980O42XHvtta2Nofmn6I0vQoX59n/atGnm9KsuwaTpxayrCFCoCiEgBBYSAiKYCwl4vVYIFAuB+fPnG+HC215T0SaihBdddJG75pprCiaYxejvCy+84O644w4juz7iJoJZOLJEOojQNGjQQAQzAmNdJZhJ8i5cg0rzyULmq1zmkdD8U4oI5Nv/YpLCYtZVitiqTUJACOSGgAhmbjjpWyWOAGmTRMe++OILS5/cfvvt3cYbb+wwqFjw5syZ477//nvXrFkzi3Qtuuii7oMPPnAPPfSQERWI2UsvveQga7vttpvbaKONrMc8/84771gkkD1ZGOKtW7e2VFEMkkcffdT+Jf1z7733do0bN3Yvvviimzp1qttwww3d0ksvbc8fdNBBVV7wKJS8j/S0999/3+2+++7WJupad9113S677FK1H4Z9Lc8++6ylqS633HLu4IMPtjZ88803bsSIEW7gwIH207RpU9s3xz4a8MDQOOSQQ9wGG2xgfcFAoj1//vmn/Q0sPvzww1QcSJekbr7Xq1cvt+qqq9r+Ggr9/Omnnxxpd0RBDj30UGt7qFDPk08+6VZffXXXrl07a0+uz5PCSf/79etnmJ522mlutdVWsz1yvJsI5rbbbuvWWGMNawf7BvfZZ58qEkoq4SOPPGKpoHz/gAMOsH4kFSIVRHpIiSMagEw6depkab2F6BMR5Mcee8zSe0lXpq0+gsv+pxkzZljbaNNee+2Vug+Ktk2ePNn2TPEMuuX7ktTupZZa6l9dRW6kxRG56NChg9t1111dkyZNLIXZRzC7devm5s2bZ2OHCDnfqVevntWVb7u9/r3++us2lngPGKPHZ555pvUnLqPll1++anwwppFFrvKNPrvnnnu6N99808Y9use/6CL9pG+MNeYGL5NcCKafP9BD9v+ybxN9adOmjf3uCzJ//PHHTe+YK5A9cxNj+f7777f3Mw7feOMNw4B2bLfddjZG/dzQqlUrt80229h4YX5hjPu0zXhbk/QjSd7oZnyuoO2ffPKJyQedR8/QS9Inc5k3Q+OK99Nf9kyDEXh5vdphhx2qIunxsZsLfuDD/M3csuaaa7qrrrrqX/MVc2La2IkSTOYx9OO1115zHvvQ/MN88/bbb1t3GWPMi/SPeZeSyx7mNDyT5g30LGkeSpqv6X/SOvncc8/ZPHDZZZc5xmdoHQytHYwjv0aCD3Mzv995552Z0VD/3MyZM20+4Ae9YD7wayj4so4iB/qMzjds2DDVGqHtaWObtYB1n7mE+Q55Mf+eeuqpJq+kfpa4CaTmCYGSQ0AEs+REogbliwCLJhE8jBTS+lgs+/Tp426++WY7rIT9IBATFlj26rGItW/f3l6DYXXEEUdY2uVRRx1lRsoll1zibrrpJiMrGHTXX3+9u+6669wKK6xg74FAsZcw+k4IIL9feeWVZjhffvnlbuzYsfbcsGHD3L777uuOOeaYYNcwstjvhnEEkYPwDho0yMgy9WD4YOiffvrpZniOHDnSFlwfxcPQpw/x/XL0nT7179/f7bjjjrbPBoORuiEJ559/vhEGCEoWDhixRA6jKVTgu9JKKxmBJf0Vo65t27ZV5DzeWQyK4cOH2/4+omZ33313Xs9TH0bQZ599tkDqojcMv/rqK3fttdca2UIWGOrg+uWXX1pqLwYEJB4Dgu8hG9ofL+gT0VpIDwYI70MfevTo4V5++eW89Yn3HnfccUaK2dfHv8hg0003XUC/cF6AC3tpzzrrrGAKMX3t2bOnOUFIfYa40Db0F+Muqd0+2hvvqyeSxx57bDCCia6jk8gXnacvpAxGx0Uu7ea97M164IEHbH8jhzJdcMEFVjekDuLSpUuXoIwwYs844wwzCPOVL8SIvkE6GH/gc+ONNzqMWggOegKBPuWUUwxXnwGQC8GkTxAmxuYtt9xiMsF5g+xILYa0okv8nzEGUeF3xh0Eht8hIuwd5nPqAWf0jDkEpwnfp+84S5jb+BwnD0406qVE28rvSfrBuEiSd3SuAANIEzrK/IN8+d07sfg9a75ImsP9ezDko3rFOEQ28bGbhR9zH7gwv0LukAM/kyZN+td8lTZ2eG88ggkRiWKfNP8wFzM2mH+32morc7jRF5w2UadF2roWwjNt3oBcpq1rofk6a51Ex0LrIOtS0toB4WPOgtR1797dSCLrBN/PSrdlDmFOYE6HVEIKSUlG55jLWCuom/WTeXv8+PFGDFmP+X5S4b1JY5u1lvm3Y8eOVidjCcKK0xgdYD5NWiPztUv0fSFQ6QiIYFa6BtSB/uPlxxjCa8piQaTtqaeeskgFRgKfH3bYYbaAsJhhdEJAMWxZqHv37m2LIc9isGAgYshCMDEcMBwxQDHuMCgxVok0UAfPYQx644TvQvb4+5QpU8yYZrFMK6HULAxPDGLIrieHzZs3NwOGNvft29cIGn1KIpjRfXQQBUgORAti4g1TyDjYYXAn4UA0N2SwsPgTdWGRJnILcQQzDJK0xd/vbcOAyPf5NIKJgYmcvCHIvxjhEGEizRBznATgArbIj6hYvKAzRCshABB0jBk83HwX0p+vPtEm9AljMyoTIpmQWP4OmaAgWxwCGGkh8ovuYmjRD6JyGFLUAVkG+6R2Rw9/ivY3i2Cec845ZnxFdZToeb7tJhqHnhB9Ryb+vRilENY0GaH34FOIfP2zjCH03xd0FWcSjiYILPVHv5MrwYynA/oUVKJAGMJErSHVkA/6TsGIhhzQZ6Iy8b2uOEBwJo0aNcqcWfH9xYwBr9t+HPsxhZyT9IOoaZa8kc3WW29txHuTTTapGk9EXyHGa621lrWHeSNtvkga//79cb1Kki3zbS744ayA0PsSmq/Sxg7YxOfh0Lwcmn/8FgXvFCAiRoYBc0yu+8xD61DSvIEDgIyctHko1P+0dZLofpI8yQRIWjtw4LGmQAKZx/wclrWf0ztVIXvMLxTm3ZNOOskcLjgt6QPjx4+dXFNv08Y2BzcxdzH2/LoGqWSs4hhIWyNDWSB1wHxSF4RAjSEggllj0Kri2kKAxYzFJ+Qx9Wk4GHUQn+nTp1uz/OmQ8UUrSjD5HmQRIzh+OinvIlqJQQ8B4T1EQoiiQkT4nEWbthGRSishQ8YbYpAcIhL8jqHFO1joiFrdd999tkjmQjBJO6MvkEufwopHmxQsiDgpSVGjIIpDEsHkEAzIKUQR4xnDE0KeFC2LG8P0O9/n0whm9JCfqBHO//FKs0cVDzuGJgYOUSPShEMFQwRyj7FOvRB6nAcUolSF6BM4RgkmRi16Reop6Y8UjFV0CeOUKFWoIDeMRWREKiYe/1tvvdWib0ntTjJ0cyEc1BvVUVLBC2l3lLSRfgnJYBwigzQZeVJTiHz9s+i4N2TBFGL3/PPPGxEgSo08SbcORQXT9Dlk9NJP+nXvvfdaJCcececZImOMX8ZlnGD68cy4Z7zmQzBpa5p+5CJvr5fxqHZ07BHJT5svsgimPzwqicR5Ah0a73H8mHNwFnmC4+eZeMYFf0/DplCCSb1soSCjBMcBcylrDanQuZa0dSg+bzAes9a1EMFMWydzWQdDaweOB3Tdr0W5EszQmuXxx4GLfsSdPLkSzLSxTZYL+sKajkOJuZPMJrIHSFVOWyOTnHS5yljfEwKVhoAIZqVJvA72lz2IEIEQwcTIY58ZHlZSu7zBQpQIUoSRmWQo8TnGH17VOMFkQSUi5qOIcVhpC5FUb7DmSzDZK0T0jFQ6UnlYFCE5EE5vYPEOyAnebJ8iS9SBaB1e4CiZoe9EawYPHryAp9+3K8vAiRospANT8PhuueWWRoTYQwphoJ0+Qhrqc9RoAPt8n48anOz5of9E7tKMcGSNLHKJJtNm9sYR3QJrIm/gSQQSrzcOikL1KW4oIiuMeIhvNLqWpivoBdEtUpGRMRFMZE8Ek/rfeuutYLuT7geNEg5IGE4MIpQY4lHiEzW+SUfMt930CUyJSEGCMOpIyYPUUdJklEVCcnmW9vr0VxwMjAP0GFLgI5gYtugwDhyIYS6nyIaMXk50hvCj60Qh47qHswODlrmJKHWcYOLAQCdwvnDacj4EE91N0g+yH8CS94FHkrxDegmhufjii20Po894qA2CGZJtHD8iUsyNft98nGD6+QpnTBo2OGGiWGdFMP38g8POR+RwWuF4Yx5MS+OMj/Gs+Td+qnPWusb65Am27z/jL2mdTHs/DtKktYPoH2QtX4IJmYvXSQo8W1jAE+dKIQQza2wjY9KAkRFjjwwgxhpzUqhNddBcUpeEQK0hIIJZa1DrRTWFAJHC448/3hYO7zUmIkF0AGPPe0RZfCB8LC6kU2FwcUhOkqG0/vrrm1FF6g6GKEYxhgSpuERxSO9hb6d/J6ltGGDsSymEYEZT9DCi2MdDpNKfXOgJtF/UaRuF6BdGIwc0QCTZ20LqUtQoIe3N7zfBiGKh9X0hFSsrgsk7MSxpA/VDWNjnRHqj7z+fsbcTwpNUokYDJ9Lm+zzOhFmzZpnXHOMdksIhK2lGOIYVKX8QRKJVFPQDvUAH4gXcwBL8MUIwNDFgMcpJpSpUn+IEE3lDXCEgXr+IYBIRZv8WabAhQ9RHv6iP/V84IYimk1aNsyHebqLs6HKo4CSgPvYlQxyJwPA7f08imDg+8m23N/qJmCOzeEmTEYSnUPn6Z6MEMx7F8xgQSSXyRHoeToVcCWY0Xd2TEhwfkEh0Nap7PoWWvbhETyCE4BxN8WSMjBs3zg7vwskF6UVX+B7EH0KFER6KthJZTNIPojcY9VnyDuklcwWkicg6JCqLECWN/zhRynIexPUihF+IYIbmK7Y1pGFD37IIZmj+8c4b5hfkyPjFAURb/WFc6Lw/HCuETRaeUdxwytHOtHmIDIH4fI3jJLRO+i0fSesg2x+S1g50gfkFHWcup0SxT7pTk3kuXifzF+sWcyHrVSEEM2tsc+YAcoLAxufXUJv8GonusyajQ1myrCk7R/UKgXJDQASz3CSm9v4LARZyIksQTPZPYoRx0iQRnocffti8q6RQsegS4YEgseeHSNuYMWMsComxR3orhw4Q6cIQOeGEE4xUsuBxdyOGJ6mJGOMYo6QjQgBZtFmc2PvBM3hCISgsdhiHkFm//yokPm9kcRgN7cfzjQGP4US6LdFBDBeMZE7Uw2hhsYM0QGY5+AfCBYEmmsfhMZAPSBSLOIs2ZJhIDaSOOiClnNi5//772ymRGE5pOFA3nmrIDBEWjAr2xoCnN3QhJxjVkNxQYb8l7fRH6NMH6sr1eeoktQosIMW8m8MaiCSQzkq/2Q8EnsgTg+7cc881DHkXRjuYQuiQDUQpZPTxGZiBK/VD8HmG6Ech+jRgwADbv4Yxhp4iE8gC70BeHDpDWheRQ4gNpDcpvQ4HBsYRbcOgw5hj/yz7fHmOPsbbjS4nGbeMHcYHBi57Ovke+up1B4wgu+g0GBNxBEN0KJ92IzvGH4YaDhucQux5pm7+BpFn33RcRkTZGK+FyJdncYKAN1jxLva90mfGLeQcnQY/+sd4BneMUOYS9JQDd/ideSCJGCBLDmTBsUKElv7xnE+dpw0c4sIYxJFD1JkDjSDb3iDGyEd32b+HYY2TwKdvc7AJ8w575NAfnGakJjIOwI35yreVw3OY60L64Q/0SpO3nytoO/VSP9jxTk6oZi87Kb9Z8wXOvXiByCfpVdrYJf00hB/p7sxZONrAlrmJNlKYS+PzFXvok8YO0W36jJ4xNzKPIwv/O4QOUh+ff3iv1w1kgK5B7BjXyIi5jfYTcUxy8uAUCuGZNG8wJ6G7Sesa8xTzSbz/rGGhdZK+Q7rS5v+ktQMdZQ4ng4J1EMcl2ULMY+gh80fS2oejlwg16y5yw3nHmGUrAvMDawX/MhbAjvWFDAvGFmtxqF5knDa2Gac4iMGbiCmOHvSb8ci8B6EMrZE4EXKRpcwzISAE/j8CIpjShjqDAIsqxh2e2ui+KRYdjBsMiEL3UUBa8F7i9WSx9QVjlSssSCNK2jOXBXDUi8/CWeh7iIbQjrQ9Y7QlqS9Z7QRfjyNEhAUa44r3UjgMItdDLfh+oc8jT5wIGBhRWeTS/pB+xJ+jn8gAXaG/NaFP8XdijPo+pUU6/HNgDumPYp7V7jR80Anqy1eHc203xBhDEYeLN7R5J5FXiBaklZI0hrNkW8izubY97d0+8kQ6InKL64p/Nqlf0cgUBxLFZeqfj7YV3cwa5yH9iPYjV3kXA6NcZJf1nUL0Ij5fpY2drPdHP0+afyCYkElIenQexGkC8Y+m8ObzvqTvZq1rSf0vBEvfhqS1I1onusn3cl0PCl2P0jBM0luIPo4DHLn+ihXIOk4KiKW/XiipTTUly2Log+oQAqWGgAhmqUlE7ak4BPzeEyIM8b2eFQeGOlwnESBCSEQGQhk9HZeIH1EhIkvlWIiMkyafdSVDUt/8XmvSbP0e0XLEoVLbzPUtRO+IJqMLZBFEiSREheggEdF89mRWKp413W8ipsgHR64vRC2J9pJlkhRl5ruSZU1LR/XXNQREMOuaRNWfskKASAMpPfyw8HGgkL9Avaw6osYKgRQEiPSTAktKL2nZpFFjkBNRJrWOKGa5Fa6uIU2cvZqkLZLqm3ZFT7x/RFJIJ2Tss6eb50PX5pQbLpXUXhwnpHLiHCBNnTT4aPSSazYglhzWpLLwESAtlzFHCjMpsaRSMyeRlsvvaRk4kuXCl59aUF4IiGCWl7zUWiEgBISAEBACQkAICAEhIASEQMkiIIJZsqJRw4SAEBACQkAICAEhIASEgBAQAuWFgAhmeclLrRUCQkAICAEhIASEgBAQAkJACJQsAiKYJSuaym4Ye7Zmz55tx6pzPDx3f3FCI8eWc3clhdPqmjVrFrwvsLLRU++FgBAQAkJACAiBmkKA63q4IotDy9g7zam5XGfFdUy+cP1K0rVdNdUu1SsESgUBEcxSkYTasQAC3Ps2evToqtP5OFBj4MCBdhccB2K0bNnSvs/BClnXcghaISAEhIAQEAJCQAgUAwHuzOXkZ65emjt3rh3Uxb3AI0eONIe3Pw2ea7zyvfqpGO1THUKgFBAQwSwFKagN/0KA+6Y4Ppzj3efNm2cnLHKMOEe+cxlz69athZoQEAJCQAgIASEgBGoVATKrpkyZ4rp06WLv7dq1q9klOMJXW201d8opp9Rqe/QyIVCKCIhglqJU1KYFEJg6daodLU4Ek3us3nrrLUuN5WJrPIcNGzYUYkJACAgBISAEhIAQqFUEuAuVe3yxTcaOHevGjBnjWrVq5d544w03ZMgQs1VUhEAlIiCCWYlSL6M+z5w50y4y79Wrl+3D5N5I9l6yH3P48OG2H/PCCy8sox6pqUJACAgBISAEhEC5IzBnzhzXo0cP16FDB9emTRv3+++/u7///tvSYidOnOgmTJhg96RqG0+5S1rtLwQBEcxCUNMzNY4Ah/yMHz/evIGQy0aNGjkuST7jjDMskrnJJpsYwSR99rzzzjPSqSIEhIAQEAJCQAgIgZpGgDTZAQMGuO7du7vmzZu7P//8051++umuU6dObo899hDBrGkBqP6SR0AEs+RFVJkNJNWkW7durm3btnZK2+TJk93QoUPdtGnTHAcAsc8BEnrJJZe4tddeuzJBUq+FgBAQAkJACAiBWkWAvZbt27c3ItmkSRM3adIkO/Dnp59+Mjtlo402cpwy26dPH9eiRYtabZteJgRKBQERzFKRhNqRMwJ//fWX44c0WRUhIASEgBAQAkJACJQCAv/884+lynLCvYoQqGQERDArWfrquxAQAkJACAgBISAEhIAQEAJCoIgIiGAWEUxVJQSEgBAQAkJACAgBISAEhIAQqGQERDArWfrquxAQAkJACAgBISAEhIAQEAJCoIgIiGAWEUxVJQSEgBAQAkJACAgBISAEhIAQqGQERDArWfrquxAQAkJACAgBISAEhIAQEAJCoIgIiGAWEUxVJQSyEOCEuf/9739u9uzZbp111rH7PYtVqPvbb7917733nltrrbWKWnex2lgq9XAKMXL46KOPXNOmTd0qq6xSKk2rakdUV5La+Ntvv7l3333XTi3cYost3JJLLlkr/VhY762VzpXZS9BlrkdAX9LKcsst55Ab88Piiy/uNt9885K4P/iHH34ouTaVmQrUWHPRrblz57qPP/7YbbbZZiU5T9ZY51WxEBAC1UJABLNa8OlhIZAfAhiBkJqzzz7bHXnkke7oo4/Or4KUb1P3J5984s477zx30EEHFbXuojWyRCrCcHr77bftUuxBgwa5nXbaqSRa9sorr7jDDz/cXX311W6fffZxb731ljvppJMS2whhuOeee9zo0aPdXXfd5VZeeeUa6QfvWWyxxdwSSyxh9dfWe2ukMwVU+scff7gLL7zQzZkzx914441u+eWXz6yFZ/7++2/3n//8J/O71fnCO++8484880wb79zJh15z4Tt3BLds2dJ988037oYbbnCXXXaZkYQhQ4a4zz//3HSsptsW7xd3F//8889umWWWcYsuuqh9DMFcmG2qDvbl9mwI/7Q+ME+++uqr7sQTTzQdYp7kHuquXbvanOPveKwtXS83vNVeIVDJCIhgVrL01feFggDGOQs0xl8xCaY3/Guq7oUCVg2+lGgv+EMcSoVgfvfdd+7BBx+0C7zXXnttI3LI89hjj01s47Rp09yll15aowTz9ttvd+utt94CbaiN99ag+POqGsP82WefdfPmzTPiX69evcznn376affpp58WfYzHX4wciDD5uYTfd955Z2uv1+vHH3/cffXVV/YdHBHPPPPMQiGYv/76q7viiitc586dF3CGLMw2ZQqyDn0hCf+0LsbnSXT6iSeecAceeKCrX7++PVpbul6HRKGuCIE6j4AIZp0XsTpYagiIYJaGREqRYMaRKQWCOX/+fIuKE1mNEvFKIpj5aiyElAhhgwYNapxgYtwTXfayCRFM0qiJdJLZsDDJHNkbF110kbvmmmtEMPNVqiJ8Pwn/fAhm/Lu1qetFgEBVCAEhUEsIiGDWEtB6Tc0hgAE8depU24dEqg4e1kMPPdStu+66ln71yCOPWKoanx1wwAFuqaWWsrQf0n+IRDRv3tz2mXz55ZfWyFz3mrCwYrThzWVPE8Zk69atLf3r66+/dpMnT7a9cbwbw27VVVe1+kMEM6md999/v+0VbNOmje1T+v777y2StOuuu1ZFUX755Rf32GOP2Werr766u+++++z7PqKR1BZwI93p/fffd3vuuad78803LW2tXbt2/0qdI+3O40M/N9xwQ/f6669bRAc82f9HFGXGjBnWX/q611572Z5A3vPkk0/a/lDauMsuu7hmzZq5RRZZxL344osmO+pbeumlq4xgonfxQgowxjNpitRDHUSBafMHH3zgHnroIWs3hvZLL71k791tt93cRhttVFUVbZg4caLJnjZCAi6++OJgdBB9An/exXveeOMNkyfv3W677apS/HgP0SJSEfmcvvjPwR4CQNuJHvz444+Wlkvd8b8fd9xx7rnnnnOvvfaaa9Wqldt+++2rdIWoGfoL3qRB0h6/3zJK9IhSZckptE8THSLKxTvQz2233dZtvPHGJrMRI0a4gQMH2g97Qf348O8l9RJdCOENsYnrBOMTWa222mo2RtEB5MSewFChbcjsiy++cMsuu6zhQtvQH1LCwZHUXfQOneP/8fFN25AfhX3PjPc0PYq3jTH96KOPmsyPOeYYa0fSuEK2pA8SVe7QoYONVWTm91uHMGH+AE90CPxpH3MJ4yqrxNOXQwQTfQcD+gHBZMx17NjRxjy6ud9++7mGDRtWjcc111zT5gHw9eOKfjNGC20nMkGHPvzwQ9erVy8bf37fcFqb/JwJ/vSVMbT33nu7xo0bJ0ITwhi5eB1gzmIcM6cypvw6gO6gT8zrzCXoOmMBuYfmaPqQNMaZt1944QXTU8YR9R1//PH/anPa3EWEkLmdMUA6Km2hPkpI90mR9/XFdRg5J+HP3M0cRvoye3UPPvhg0xVK1BEHZoxFiOohhxxi601I15nrCpmHktrh5+LQWrjDDjtURVDZS89c6VO/k+Y1+pnL2ooeoQ+UTTbZxOZn1oPzzz8/pzT5rLGrz4VAXUZABLMuS7dC+nbzzTe7lVZayRY8DKmrrrrKtW3b1q244oqWinXqqae63Xff3Rb7a6+91l133XVmUPTo0cMMpv79+9viOnbsWNe7d2+3xhpr5IQcRtr1119v9a2wwgoW5cFg4fK0qAAAIABJREFU5n09e/Y0o5k0Igz3m266yQ0dOtSMqjjBZCFOaicL5FFHHWWGDsYB/Tv55JPtHaRRsgDSD4xZDHQMUz7z+zt5V1pbMGhJv8SgxIAkusAeMwz4aIFMjxw50sj08OHDDVuMNbDnGUiRxwICCnEjqnLWWWe5u+++2ww58MGYO+WUU6xNEEHqvfzyyw17cBw2bJjbd999rS3xgmF72223uX79+hm5Yh8rRLp9+/b2VQyfI444wnAGM0gm+9DAHpliKPAZ+sEhSJAi+u73FoWEjiEFljgIunXrZviDN2SB1FXK4MGDrT6+B8khBRDjF9n36dPH9sdBMD777DNrC7+jc/G/Uy8E74wzzjAjCQeB1xWwpF70FWOcvoEbRmCUYGKQpsmJcRIv6BhpwvQRYsvvGFA4afgdHQPXOE68l3Ym4R0dHyGd6N69u+ka6ZrsaUQn/L4830bagt5gRIIHBh6YoncYseyfBQfqxwniiTByQrbICKcSxjVEeMcddzSHyKhRoxL1CHxDbcPQZ68gnyOHtHHljXLaEE2DT8Jk0003NX3s0qWLdR0ZYtAWkrodIphRmdN+nCqMNebF8ePHG4lk/NIvxjdk0O/RZFz5frNHmLFeaDt59x133PGvdO60NtH2qA5AQvj9yiuvDJLMNL1j7ynjC4ca/6IHODyYS+g7+vTnn3+a/jP2/R5txndojkbfGP/xsQyRJErbt29fW5vAbNKkSe7cc88Nri2huYt5HKfTaaedZntm+Zf2oSvoepLuMxaSdJj92nH8WQOY29i3i2MM3aO9zDcQtXimB2sM8ytzGPoZ0vWs9SI0D2W1w783vhZSF2sQayt6AQlmz2jWvJZUn19bmWORHw42+sNeeOZJ5lwcbbV1oFpOxoi+JARKEAERzBIUipqUHwIYQpAdvOIY9hhHEAqic3i9WTAhgCyEEBcMVKIgntjxNyI/EATvtc1qAV50iB4kEsKEQYtHFKJG3RhtvBNDBnKFAQKBgrjFCSbGclI7N9hgAzNQzznnHItoRJ+FWGEo8m4IJiQkXjeEJ5e2YHhjzKQVDK4TTjjBDA886VOmTDG8MITpHwu7J10YuRggGDN42lmsaS8Egu9E34cxRF0YsRh5SYWIEzI97LDDzJigz/QPeeLV5504CKiPaAzECIKLUwEDkTYiG+RFySVFNvQdHBUYYxinGDEYN7fccou9kzJz5kyTF++F1EDSMMjAimgexgnGbfzvtI3+RPfQhqLdGJvoLPqOkyGeqpokp2222SYILXr7wAMPGIEkekFhHyhkHt1kbCQRzCy8k3SCw4sw3nA++Mh+qHHIG0P6zjvvNHyJfj311FNu//33N4KI7nl5Qs4hBsgaAoSBj86gr4wRyCxjFkM2S49CbYvijIMlbVyFjG50JWmcoB9g4Q/iQYYUxn++JReCCVn28o7rTzyFNvo5/wfHQtuZRjCT2gSpZYzzLI4dPyaYe9HLaEnDmLkIMgI5w4HAOINkML/icOQ9kAjGMnpLZJKxgYMCAhiaoxnn4BEfy+gqRIUfnDAQlJdfftmyN0IlNHeh18whtCU6D2299dZGpJJ0n37hiAnpcAh/f2AXmTxbbbWVzSfRZ+NzYNLvcWdKvvNQru2Ir4VEwf0cwJpAgQhmzWs4nZLWVv6OwwW7AvuCAq7MoZBXFSEgBLIREMHMxkjfKHEEOBgFIxTPOwYyCwGGJJEqolbsHSMFDeOd9BYiNd5wYzHFS01kKZ9ogY/qYKiEDurB0MGI5XtcR0KU5dZbb7V3xEkDi2JSO4lIRQ+iiT5LmhifUScLKiVESHJpC+lwENi0An4QWgqGPIYVnnq/UJO660kM6XgYVT6t7vnnn7eUYSJ5kBeirb7NGD2k6nmSnNQGn5LM86RmTZ8+3b7qIy1xQzlKMPkexmhUXoUSTC97IlgQl3hEIBrxg1QSRYWMkNaK4YZhjBMk9HdSbLMIpm83Ri1tiPc7SU6hqAG4gDvR1eipotQJCSbd2mMXimBGDxeK4k2qGrqZpBP0n8hAlNSG5E79tCV+Qm5ShDDaF8goUR8idYwB0uuIKueiR6G2xXFOG1eh9vm/hTBh/EEwkQHpgBATDGl/iEo+U3AuBDN6yE8+BBMHEOO+0HamEcykNkHsiFYyTzOekB+ZEES1ccpESxrGPrWZ7997770WeaQ9fi3g/7wHnY+m1fsxkjRHowfxsUxaNE4zxjv9IqMGR5Q/dTUuz7S5i7ZE5yqclIytOKGL6j5kNqTDSfhTP04mv+WB9dDjUCjBzHceApN82hFa66IEM2te83OUP+QtXh/yRkdwUFOwKRiT+dgJ+YxbfVcI1DUERDDrmkQrsD8s5FtuuaXti2I/IYsAiwGkBSMzKTKGoUJqJilVRDUwRJOM8DisRJFY5PF4xwkmnm8iXBgVREWJYEJuiGDiISbaFiURRPqS2hlf3KOLIMYyJAADKYlg5tqWtFNKo30neof3nPb79F1IO89D5ONRUIwMFmnS2ogk+QgmkV7kRLoiaVv03/chSYUxCtnvg5xIA/MGBPjhWIDEJhEePo/Lq1CCyf4s+opTA+cGBkg0EsfnRKT4HFlDBEm7w1AmIsEPUcH434kWsm8qV4KJfuG5Dx22E5JTEq4h/cO4Im0OzJGhj2ASNaEf6HWaUUw/knSCdvAsxDzrqgyMZMh5nGCGdI7xjAMEnffYo6tENEn1g8SR2ZCLHoXaFu0vTpW0Mc449SSA92K8QzqYL0LjBEKA04T2MbfQDyLdPiMgn2m9JgkmEeHqtDNKcJgTKMyJaVFTHFPxMZaER9pc5J/BKQSBYoywZxHnH+mObGXAARUimElzNHv5yM6Ij+UBAwYYEcbhxjzJ/OC3SpDZUh2CyRiMj6247pNFEdLhEP6kp7NeQobph3cu8V2cIbQ/6uRMi2B6XWcPJ3N7PvMQa3c+7cgimFnzGmt9kvOWv6Of6An7cvnhZGZ+/B7YfMakvisEKhEBEcxKlHod6zMLCamCpG1SWBhJeWJxxMDEcCdyRiH6BbnBqIFYEtVg7yZ7aYhyQnp41qdHsR8wdOCM985y8APECQMF44ZUPqJzpOh5Q4X9LOxnwzsOscCTHiURGChJ7STlN20RpG/sHyWdB+8+0Q9Ipz/kJxqJwhOe1JZcCaZPQSP9iYgsuGLcQJogiR4LIphElCHBRJG8t923D1KMoQr2EJYsgumNCWQHEQV//oXgkXaGPHESJBHM9ddfvyr6Srod6cTeSUC6X5JX2htTF1xwQVV6G/o1btw4ixCAB6SBdE2vf6RmQWLQS+RC5AJjhj5gxJHiSx3xvxOhoX8hghlNKZ41a5bpC3sfwTFEMENyShr2cf3zp0KCD8a3xwCcIPaMG9LE0ggmBx0l6QQH35B6lgvBxElElJy+enwZw6Qg8v6ozjH+MFAZX2Qp+PEOVpBB9tD5CHGWHmURTJwIPsIbGlekg/txyBxCujFtYEyExgmRQcgO48ETcEg+EWrIAumb1JlLCn91CSbzFmnInvwzx4wZM8Z0lrEKWU9qJ+mnoUPCvO5BsiD//lAfUl6zCCZzRnyMQVyYozmcKFrS5iL0DjJFX3CAQP6Y75k/cJiwFvg9j75//j3ofWiOxqnJ/tX4WGZrBOOEOYq1gTHEdxhDISdmPhFM5oL42IrrfpIDJ4Q/uhzNwvBE22erQKrSCGZ0zfG6ju5DyvKZh+LR1ax2ZBHMrHkN50Da2gqGrJdkE4hU1jGjUd2pFQREMGsFZr2kJhFg0WZPl4+AYcwRfcGIwFCCDLD3CcOOhR4yyj4bvocBjcFPVAwSATHEEGGPJV5YfyBNqP0srBAq9mNhkJASC7HjdwxDDkzgXSyUGIkYkRAZnzaJgUP9HNoQaid7fzgBl712RMRoFycEko4FiaVPpEvRFwxn+jFhwgQj1JBr9sdhiKe1BTLt9/JRPylckK+0AoHy+6L8d1nsSZ0jsgNuGKIYjkSW8QKzUBMdAAf6wPMQBtJGId7IxRt7fh9g3HAkCoTxC0FkXycyx4hjDw5EFsORSAEyJX0OLIheY+ywdxRDD6OZg5gw0oic0jZwhtTx93jx5ApCAkHBCPXk0KfWEX2i7xgifI4eYIwib4gYesCJnRir6CBEAbnH/44RTX+QL7pBm4ho8TtGPYYwukUfIO2kBxJRguiCDQYhadMev5CcQnLFKOcAEvaZUS+nuhJ1ZyyQoknEh3dC6mkP+sq+Sd6bhjd6HtIJUtOojwOjGLOkZvO3pLaRCg3BZD8tBiuHsjAeiAojXwx2xhl3dRL1Yxz4eyo5eRbijnGPvtHXND2CsLC3Nt62KM7oF3Whh6ExTqQSgouuYqRCNmgPdSeNE6I3OKdoJ2MW3CA7kFecFGRa0D/S7ZMKbURuyJLtAYxnHFsciuJPsPV7yiDuvAvHC/MgmHDIFPMYThvmT+ZDMKYfRJH9/EpbktrJM7w/nrrq28y+d+YB2gWxQTY+PTutTbNnz7axirMB5xUp1ozpEOFOwhhdBkvmJuZI5iYcPvSPQ35wguGkQr4QDxxgyA8cGcuhOZr5PjSW0WnmHZ5lTDInQEbRzThZ8boVH0tEQdmKgC4xBpinaRdzCuMwSfeZG5PGVwh/+ozc6D+OISLGODfQDdL5cYrybt6L8wAHl/+d+QLHSEjXvcxznYcYA7m0I74WMh8xNyN3ZMdY4zAldJBxHJrXcCbjqEpbW3Huohek/jOumFcZH8zLIadzTdo4qlsIlCMCIpjlKDW1eQEEOE0S8oBHkoKXOrqIQ3qINJKy448vzwVCH8X0BwgkPcPCBsEj9Sl6CibtwSiPtyepnkLbSX2+DbyL99JPPMi+5NuWNHz8HkgfUYp+l4NWIAEsxtHL6JP+noscot+B7EDsMSyj/cunHo8FBh//p65oW6N1RdPBOAQjSZ4QF5wSEG7qpSBP9IJ20mavf0l/z+pDkp4lPZcmp9AzWfoHVvQvnzHEe4oh+7S2ZdXP/AD20bFZDD2ib1njCpmhM14nPO7xNqMn6CD/Quric0mWbhT78yje/vAw5hbIXVo743dyJumZH8NJ4y70XGiMpfU7Sy+Snk17T1wPk8Yy+sUPOkdfmQ8Lna+K3UfaHMc/X2xDbUrS9XzmoWK0I962rHktqS84aElnx4lEQZ44gYjSkylTE/Is9jhWfUJgYSIggrkw0de7SxoBDmfAOCQiUemFhRXvNxEE0j/xZudLNMoRQ5wMeMyJdJTD4Q6VKqdy1K261mbmSqKhpEnmetVTXcNA/fm/CJT7PETKMVF8IvV+ew39IguFSDPRZZxWKkJACCQjIIIp7RACAQRYYCBSpKnlsu+proNI+inpnaSKkRZGKlVdL6S7kjpNah5pbuzvS0r9KxUsKlFOpYJ9pbeDVHHSM0np1J61ytaGujAPsY0DG4A0YdY7fic1G+eqUmQrW7/V+9wQEMHMDSd9SwgIASEgBISAEBACQkAICAEhIAQyEBDBlIoIASEgBISAEBACQkAICAEhIASEQFEQEMEsCoyqRAgIASEgBISAEBACQkAICAEhIAREMKUDJYkAp8lxND3Hs3N9BEfK+0NlONae6y74nTu6KuGwmZIUkholBISAEBACQqACEcAO4Q5qrklibz6nLFM4eZyrnjj0CvuEE6FVhEAlIiCCWYlSL4M+c2/Y6NGj7V4sjr6fMWOGXS4NseT+Lw5c4e6tVq1a2cmmKkJACAgBISAEhIAQqGkEOPCHk8U5ZXbu3Ll2EBx313JVFXcgc6cx5JND8bg/NnpFUk23TfULgVJBQASzVCShdiyAwLhx4xwnuXKZ9rx584xQMnFzQXb0biruv9R9VFIeISAEhIAQEAJCoDYQILNqypQprkuXLva6rl27urZt27pp06a59ddf3/4PqeRHGVa1IRG9oxQREMEsRamoTQsgMHXqVLsugsn8zDPPdKussopr1qyZe++999zQoUNdw4YNhZgQEAJCQAgIASEgBGoVgbffftv17NnTfi699FL31VdfudatW9udmYMGDTJbRUUIVCICIpiVKPUy6jMpsf369XO9evVyK6+8sjvllFNc//79XYsWLdzw4cPdN998YykoKkJACAgBISAEhIAQqC0E5syZ43r06OE6dOhg+zA7derkOnbs6PbZZx83ceJEN2HCBHf11VcrillbAtF7SgoBEcySEoca4xHgkJ/x48c7LmyGXDZq1Mg+OuussyxttmXLlkYwSZ8ldXaxxRYTeEJACAgBISAEhIAQqHEESJMdMGCA6969u2vevLlt1bn88sstRfa4444TwaxxCegFpY6ACGapS6hC2zd27FjXrVs328vAKW2TJ092I0aMcD/99JNFLNdZZx03f/58m9A9+axQqNRtISAEhIAQEAJCoJYQ4NDB9u3buz322MM1adLETZo0yfXp08fsEhze9evXd999953ZKpyAryIEKhEBEcxKlHqZ9/mff/5xv//+u53QpiIEhIAQEAJCQAgIgVJAgOyr3377zdJiF1lkkVJoktogBBYKAiKYCwV2vVQICAEhIASEgBAQAkJACAgBIVD3EBDBrHsyVY+EgBAQAkJACAgBISAEhIAQEAILBQERzIUCu14qBISAEBACQkAICAEhIASEgBCoewiIYNY9mapHQkAICAEhIASEgBAQAkJACAiBhYKACOZCgV0vFQJCIAkBDnH65Zdf3LLLLpt4SMIff/zh/v7776LdL0Z9FI6aVxECQkAICAEhIASEgBAoHAERzMKx05NCQAjkgQCXUn/11Vdus802SySGf/31l7v55ptd06ZN3S677JJY+7Rp09zTTz/tevbsucB3OL3v119/DT636KKLuhVWWMHxb7xAaK+77jp35JFHltS1N/Tn3XffteZuvvnmuu81D33TV4WAEBACQkAICIGFg4AI5sLBXW8VAkVDABKy2GKLLRB9++9//+u6du3qRo8e7Vq0aFGtd3Hs+s8//+yWWWaZIDnLtXLIIxdTz5s3z+4vXXLJJf/1KPeJffrpp65jx45V0UveP3v2bLfccsu5Bg0a2DMhgsn3rr76avfQQw+5s846y22zzTZGZN955x3XqVMnd/zxx7tzzjnH1atXL9jkzz77zN1yyy12/yp9LYUC8R02bJj74IMPrG/0pxRKSL9Cekhbk/5eCv1QG4SAEBACQkAICIHiIyCCWXxMVaMQqFUEbr/9drfeeuu5nXbaqeq9kLQnnnjCHXjggXbpc3UKEcErrrjCde7c2a288srVqcq98MIL7vTTT3ejRo1ym2666QJ1ff/9965v377u/PPPd2ussUbVZz/88IM76aST3Mknn+xat26dSDD5HsQVgrj66qvb97788kt3yimnuO22287+HiK1/kUQVAjmKqus4g466KBq9bOYD0Om77jjjpIimCH9CukhOCT9vZgYqS4hIASEgBAQAkKgdBAQwSwdWaglQiBvBObPn+/OO+88d/jhhy9AMPOuKOWBjz76yF100UXummuuqTbB9GRx7733dieeeOICb4UQz5gxw11wwQUL7L187bXXXJcuXdyNN97o1l9//USCyff4OeaYY+w7RP/AhgJBziUqyfPDhw93V155ZU7fLybOSXWVIsGMtzVJD2tDP2tDBnqHEBACQkAICAEhkDsCIpi5Y6VvljACkImJEye6L774wg6H2X777d3GG2/siEphoLP/jwhZs2bNXMuWLS3Vk7RD0ilJOyT699JLLzkM4t12281ttNFG1lueJ8US8rP44otbiiZRNMgKqX+PPvqo/fvjjz86SFPjxo3diy++6KZOneo23HBDt/TSS9vzRMTWXnvtBRDkXaQavv/++2733Xe39lDPuuuua/sPfbTt448/ds8++6ylqZImevDBB9v7v/nmGzdixAg3cOBA+2HfIvsbeQ4sIIaHHHKI22CDDawfRA9py59//ml/A4cPP/wwFYNXX33V6uZ7vXr1cquuuqrbYostrB/08aeffnIckENE69BDD7W2ZxXaPHnyZDdy5EjbE+lxvvjii92WW25pUVcK/XvjjTfczJkzrT9EICGY4BpKkaVfiyyyiKXAenL59ddf295Kn1qb1TZ0hPTa3r17V+lA6JlPPvnE2kRZfvnl3V577WXkG5k++eST7ttvvzV9Q47oHO3yekF0lj5AZjnQaL/99nMNGzZMbBp9ve2229xRRx3leC+pxujgOuusU/UMxP2RRx6xg4+QxwEHHGCyihfkhUypA5z4+f333+1rYIS+ojcUdBkZ049WrVrZ+CAyvPPOO7vHH3+8Sr9WWmmloB5SR0g/iRBnjZ18MULO6BR9AQPGm+8/n7FfF6yJxjPGSJmm72Cx1lpr5awfWfqjz4WAEBACQkAICAHnRDClBWWPgCcTO+ywgzv66KPdc8895/r06WOHxcydO9eM8379+hnxOvvss12bNm1c+/btrd+QhCOOOMINHTrUDHiM6EsuucTddNNNlqaJgX399dcbSYEMERGDRJGuyf/9OyGB/E7kq1GjRpaqOXbsWHuOPXT77rtvVWQtCjjGO5E8DHeIHGR30KBBRpSpA0McYkVaKWmekDKICRE5vssBMLT/hhtuWCCCSb/pT//+/d2OO+7o7rnnHjOyqRvDmjTUXXfd1QzxLAzuuusuS9HkX58iC7YQCwgsZOWqq65ybdu2TSVlvt9vvvmm7YcE82233db+jOHPntETTjjBnAO+QBYuvPBCIwt87kvSIT98Tnvo5/Tp043g5EoueRa8ec+xxx6bGBF+++23Xffu3U3WEMXBgwebvNhfOmbMGPfee++ZLrDXlPRcDiLCgQHJJzrKXkp0AqfC+PHjjeCjY0kRVvqKXpNWDNH73//+ZxFddAICSxow6cunnnqq1Ykj4dprrzXdQ0bxgkOD/qFDOBnQKZ4ZMmSIW2qppdxll11mOrPHHntYX3g3+otjgRRifiDSXr/oW5Iehv4eH6/xsZMvRsgMjHEM4ZyA/DJ+0S8IM9H3M8880zVp0sSxz5bPevToYf9nHmjXrt2/Dosq+0lRHRACQkAICAEhsBAREMFciODr1cVBgCgghOLOO++0SBDRtqeeesoMRyI7fH7YYYcZSbn00kstwgEBJaqE8U60CvLEsxjERLAw0CGYEEkMV4gCxOX+++93a665pkVKqIPnIJSemPBdCB9/nzJlihntGLlJxT+HoY8hTyGCRJonRNeTw+bNm7utttrK2ss+xbvvvtv6k2TYE0GjPsgZhPi4444zEuKjg7QPIg5uRAiTMCCSGyKYkCSii0Q1iXQRCQIvv/cxTbK8lz2V/EDmkAPthQTQNx89po7Q/kv+nkQwkRFEDNIEESKq64s/LIho9KxZs4wgEhGOF3QEzLw8op8THQRTDlXie0TCiZzxdyLYYIKTAuLCZ/QPGYI/BSwfe+wxcwjwbvpBPVHyHm9P6DsQZ9KJIab33nuvRdJ9RBgs0R/0M0rWfb0+bRW9pX2QXMgmTgjkR53oPQ4Vr0ekLUdP9Y3qV74EE/yzxk4+GDGe6QPt3XPPPY0Uo0sQbHSSaCXEHEIMiQc3cOFKGrAgMyF0snBxZifVIgSEgBAQAkKg8hAQwaw8mde5HmOgY4SHjHSf4vrggw+a8UxUi+JP5Iwb71GCyfcgi0Sr4mSDd0FQMF4xWnkPESsimhivfE6kjrZBRvIhmN54xygmMsPvDzzwgNVPhIkIzH333WdELBeCSUoi/YBc+hRWokgc/gMJJ3UzSnKiGCQRzO+++87IKdEmiBJEBVKSdcopUVQidhxKNGHCBIuM0r4kgkm0lmgghApC5EvSKbKQJKKpEDhkQSE6R5okqaienFKfJ3n5EEwvG0gVRDNeSMN8/vnnjXQSMUPvuF7Efxe9eOaZZxL1L6QnIYJJPegw5NJHp9mHC1mCcBEZJzpNKnSo0C4i+2BAHTgZiEZz8BIE2es7/UWuEEJSfX2pDsHMZezkixH6jCMJ3SV1mOj/rbfeapHjV155xZw1kFAcOTgxcATh2FARAkJACAgBISAEio+ACGbxMVWNtYwAZAHjMUQwMZ65qoOURFIlIVKkxpE6CjGCDCSRKz7H0CbSFieYEDwiRj6SGO8ybSGSGiIh0e+GIpiQIaIt7Gkk5REDH6MYwgnZOOOMM6yvkDT2lvoU2U022cQiWdzlGCUA9JuIGqmcobsl00h2nGCSzkhhLx/7JdnvSsol13/QTh8hDakA5JKDeiCmpMT6KC2pmBAiUjyJiEaJDESIVGOIkN+TSuQpRDBJZyYFmqgxWFEgW0SjIU+eoPJsEsEkEunTh0N9od/gD3GLy5Z3gTEYERH0EUwi3uCDcwAymC95SiKY6B96QMQWXcuKlkdl8vnnnxv+6A6RP6Ls7OEkSk7E1Z/wm0T80whmVA+jDhD/d3DJGjv5YMR4IV2YFG10nwgm/SKCif6+9dZbpg/s0WV8oA+keEcdFrU8Zel1QkAICAEhIATqNAIimHVavJXRudCePogJkTGuSMDAhwz4/XxE3yBaGNMcJJNEMDlQhoNnSNOEMEBwIEKk4pIOedppp9neTr+PMBopy5dgRtMoIWLsGyNSSZ3R/Y/sLyOiSrso3PUI+WXfHEQSksWezigB2HrrrY24kQLsU1J9P0j9zYpg8k5IIX2ifgxz7quEGPq+8xl7OzHss8gl7fRpmpAbomMY/5Awno+SYGRDvUQxISXsnyUlN04wiUxD/M4991wjGUSniCqTKk37wQtiSkkjmBBf6gBD9CNUICdEy/w+VPpCJBdCik6wvxGZRMko0XNILgQnH/Lk2xtNiyYNGHmi3+zPJd0XfGgPUVMK+o/eJ/WBsQAmkEoIKns12RdLhBuS7PeD5kowIawhPQz9Hb3BaZM2dvLByDtdfFSfqDfOGTIMSDfHCcN4oo84dMCSzAPSZ3FAcU9sEk6VMYOql0JACAgBISC8b24TAAAgAElEQVQEiouACGZx8VRtCwEBiAQEg0M92D9JuhynmkI0Hn74YUsnhcRwAifRDEgSB5ZACDiUhSgkKXWkVJK2SSQIssKBM5BKyOWKK65oBAFiAckhgkXqHSQQwxySwT7E/8PeeUBbUWRtexsRFEXMYM6KgqIiZsWAOTvqmDCBARVBRIKAiSCKYELMGBAJZp0ZTMDgiDnhgAEzhjFgFsXwr6e+v1hNU90n3HPOPeHttVh67z2nu+qpXVX7rb2rmu9wGiyCD+cc0YRgCu31A5WPYHJQC2XHsSfCwh4yUm2JDrL/DdHCgTKkXiJAEb+kfHLwD6mSCAYcZiJPRG0QGIgQhBKih6gRrxnhHohShMX+++/vRBfRvDQG3BtRi9POKbQ450QUYemjeKRbInZCB+rAie9Tr+ieSPbiwQkBzUmelIML0esvBADROXjzGZ/2GhWY/tAaonDswfMpybQH7U/ZaDt/pQlMBBERTA7sSTrZlbZG7HKQEny5H8wR8tgDAof6knaKLVB/hDiHKmGjLIggeGhDykb6M4fOUMaQnXB/FkqwWWwPkcqhQnzHp2cjpCdMmODsBl7YHlFwxHnSBX+iwwhK7ADBST18tB6BjF3we2yI9qf9+H3cvugfcTuEB2I49PukvoMg5PO5MCKCSSo5fQHxyoIC7LEHhCNc+NtJJ53kFmzgQ/+mrdkbS73gpksEREAEREAERKAwBCQwC8NRdykDAux/I9pIKmJ0LyBOLk4xzriPYuVaXIQgB/sQcYseCIK45bUHiBrSRXO9oimyCIx8n8ErTChDpj2QSfXIVG7YeoaIFiJ9iG+ey8WrOpL2tMEfURY/JdW3l28XRAWpzJymG/0sz6Ddom2XdopsprqkCUxEl48gp+2d5Rmk07KYgSiMCrmk32cqV6a/J9m3/16mv8fvz+exN38IFf/vX12SqSxJf0+yw9Dv69p34mXgGSyGRG3R1xHbwX7jY0O+9dT3REAEREAEREAEkglIYMo6RKAeCSDU2DdIdCt0amk9Fq3kj0aIEtHklRg+9TapEPkITMTHG2+84d5pSuSaCC8RUVJNuRDBpOQSLY6eZFtyEHqgCIiACIiACIiACFQwAQnMCm48Fb2yCRBxIaWSfwga9qX5k04ru2b5l55UYfYzsleUSFQhBWamUpFayZ5cDkTSCaOZaOnvIiACIiACIiACIhAmIIEpyxABESgrAhzKwp5aXqHCazdCF3vseJ8m7/YsxMVeSfZs8mqPtH2LhXiW7iECIiACIiACIiAC1UxAArOaW1d1EwEREAEREAEREAEREAEREIESEpDALCFsPUoEREAEREAEREAEREAEREAEqpmABGY1t24F140TJmfNmuVSJXk3X+vWrd3Jpbx2gtdV+BM+OaCFV3Noz1wFN7aKLgIiIAIiIAIVRGD27Nk2depU935dXinGdg5eicSruvzWDk4Yb9WqlbZdVFC7qqiFIyCBWTiWulMBCfC+ybFjx7p3QPLaiGnTprmXyfPORN5nx+s2eF/hGWecYXvvvbcEZgHZ61YiIAIiIAIiIAJhArzHt3///u59xrwPmYP6rrzyShs1apR7/zYH1PGOaN6BzXuyta9fllSLBCQwa7HVK6DOrATOmTPHTjzxRPv222+tY8eO1q9fP2vZsqV7eTuDedOmTd3fNXhXQIOqiCIgAiIgAiJQBQTIrJo0aZJ16dLF1YZTzzmUbs899zSyr+655x6bOXOm9ezZM+O7qasAh6ogAkECEpgyjLInMHnyZBsxYoQNHz7cpZ+8+eab7n2JV111la266qplX34VUAREQAREQAREoPoIzJgxwwnJgQMH2iabbGKfffaZE55EOPlZlwjUKgEJzFpt+QqpN6+jGDBggPXu3dvtw+RCWC666KLWuXPn+XsxK6Q6KqYIiIAIiIAIiEAVEOCVWj169LAOHTpY+/bt3Vadhx56yJ566ikbPHiwNWjQoApqqSqIQH4EJDDz46ZvFZkAaSb333+/jRs3zonLtdZay5Zeemn77bffrFu3bnbwwQe7dBRdIiACIiACIiACIlBKAqTJDho0yLp37+4O8mnYsKHbrkMkk+07nTp1KmVx9CwRKDsCEphl1yQqEATGjx9vXbt2tUMOOcSd0vbEE0/YyJEj3YmyHPxz5JFHupPbdImACIiACIiACIhAqQhw6OBRRx1lu+++u62zzjo2ceJEd0YEP19yySW22WabOd9FlwjUMgEJzFpu/Qqt+9y5c91KoQ73qdAGVLFFQAREQAREoAoJkGXFteSSS1Zh7VQlEciegARm9qz0SREQAREQAREQAREQAREQAREQgRQCEpgyDxEQAREQAREQAREQAREQAREQgYIQkMAsCEbdRAREQAREQAREQAREQAREQAREQAJTNiACIiACIiACIiACIiACIiACIlAQAhKYBcGom4iACIiACIiACIiACIiACIiACEhgygZEQAREQAREQAREQAREQAREQAQKQkACsyAYdRMREAEREAEREAEREAEREAEREAEJTNmACIiACIiACIiACIiACIiACIhAQQhIYBYEo24iAiIgAiIgAiIgAiIgAiIgAiIggSkbEAEREAEREAEREAEREAEREAERKAgBCcyCYNRNREAEREAEREAEREAEREAEREAEJDBlAyIgAiIgAiIgAiIgAiIgAiIgAgUhIIFZEIy6iQiIgAiIgAiIgAiIgAiIgAiIgASmbEAEREAEREAEREAEREAEREAERKAgBCQwC4JRNxEBERABERABERABERABERABEZDAlA2IgAiIgAiIgAiIgAiIgAiIgAgUhIAEZkEw6iYiIAIiIAIiIAIiIAIiIAIiIAISmLIBERABERABERABERABERABERCBghCQwCwIRt1EBERABERABERABERABERABERAAlM2IAIiIAIiIAIiIAIiIAIiIAIiUBACEpgFwaibiIAIiIAIiIAIiIAIiIAIiIAISGDKBkRABERABERABERABERABERABApCQAKzIBh1k0IT+Ouvv2zWrFn27LPP2rrrrmutW7e2hg0b2i+//GIvv/yyffrpp7blllvaeuutZ4ssskihH6/7iYAIiIAIiIAIiECQwOzZs23q1Km2/PLLW9u2bW3ZZZe133//3V5//XV7++23bdNNN7XNNtvMFl10UREUgZokIIFZk81e/pV+9NFHbezYsdarVy+bMmWKTZs2zQYPHmwXX3yxbbTRRtauXTsbOHCgHX744XbggQeWf4VUQhEQAREQAREQgYon8Oqrr1r//v2tb9++9sknn9hNN91kI0aMsHvuuce+++47O/744+22226zVVdd1c4555yKr68qIAL5EJDAzIeavlN0AhMmTLA5c+bYiSeeaN9++6117NjRunXrZtdcc40bsNu0aWNXXHGFLb300nbaaafZYostVvQy6QEiIAIiIAIiIAK1TYDMqkmTJlmXLl0ciHPPPdcOOugge/zxx2277bZzC9/jx4+3559/3i699FJr0KBBbQNT7WuSgARmTTZ7ZVV68uTJbnVw+PDh9sUXX9jZZ59tP/74o+2888520UUXWePGjSurQiqtCIiACIiACIhAxROYMWOG9ezZ02VUkSbbuXNn+/jjj23jjTe2yy+/3Jo1a1bxdVQFRCAfAhKY+VDTd0pG4KWXXrIBAwZY7969bY011rAePXpYp06dbIsttrChQ4dao0aNlIJSstbQg0RABERABERABCDw4YcfOp+kQ4cObsG7T58+tuuuu9q+++5rY8aMsddee835L0sssYSAiUDNEZDArLkmr4wKc8jP/fffb+PGjXPicq211rLPPvvMpckSyeTgn/vuu88QoEQxF1988cqomEopAiIgAiIgAiJQ0QRIkx00aJB1797dWrVqZXPnznVbeRCcHPpDeuyNN97oFsKJbOoSgVojIIFZay1eIfVl/0LXrl3tkEMOcae0PfHEEy5NlhXBm2++2Z3Oxilu/fr1c9FMXSIgAiIgAiIgAiJQbAIcOnjUUUfZ7rvvbuuss45NnDjR+SJ//vmnXXbZZc4/eeutt1zq7G677aaT7ovdILp/WRKQwCzLZlGh0ggwiLNaSHqsLhEQAREQAREQAREoBwJkX/E6NV6rpleolUOLqAz1RUACs77I67kiIAIiIAIiIAIiIAIiIAIiUGUEJDCrrEFVHREQAREQAREQAREQAREQARGoLwISmPVFXs8VAREQAREQAREQAREQAREQgSojIIFZZQ2q6oiACIiACIiACIiACIiACIhAfRGQwKwv8nquCIiACIiACIiACIiACIiACFQZAQnMKmtQVUcEREAEREAEREAEREAEREAE6ouABGZ9kddzRUAEREAEREAEREAEREAERKDKCEhgVlmDqjoiIAIiIAIiIAIiIAIiIAIiUF8EJDDri7yeKwIiIAIiIAIiIAIiIAIiIAJVRkACs8oaVNURAREQAREQAREQAREQAREQgfoiIIFZX+T1XBEQAREQAREQAREQAREQARGoMgISmFXWoKqOCIiACIiACIiACIiACIiACNQXAQnM+iKv54qACIiACIiACIiACIiACIhAlRGQwKyyBlV1REAEREAEREAEREAEREAERKC+CEhg1hd5PVcEREAEREAEREAEREAEREAEqoyABGaVNaiqIwIiIAIiIAIiIAIiIAIiIAL1RUACs77I67kiIAIiIAIiIAIiIAIiIAIiUGUEJDCrrEFVHREQAREQAREQAREQAREQARGoLwISmPVFXs8VAREQAREQAREQAREQAREQgSojIIFZZQ2q6oiACIiACIiACIiACIiACIhAfRGQwKwv8nquCIiACIiACIiACIiACIiACFQZAQnMKmtQVUcEREAEREAEREAEREAEREAE6ouABGZ9kddzUwn89ddfNmvWLHv22Wdt3XXXtdatW1vDhg3t119/tZdeesn9rV27dta8eXORFAEREAEREAEREIGSEZg9e7ZNnTrVll9+eWvbtq0tu+yy9ueff9rrr79ub7zxhrVp08Y23HBDW2SRRUpWJj1IBMqJgARmObWGyjKfwKOPPmpjx461Xr162ZQpU2zatGk2ZMgQGzhwoK299tpu8L7sssvcvxYtWoicCIiACIiACIiACBSdwKuvvmr9+/e3vn372ieffGI33XSTjRw50saNG2dffvmlHXXUUTZgwAA7+eSTbffddy96efQAEShHAhKY5dgqKpNNmDDB5syZYyeeeKJ9++231rFjR/f/t912mw0fPtxWX311N6D/+OOP1q1bNxETAREQAREQAREQgaITILNq0qRJ1qVLF/esc88919q3b29jxoyxCy64wLbcckt7/PHHjYXywYMHW4MGDYpeJj1ABMqNgARmubWIyrMQgcmTJ9uIESPs0ksvdSuGxx13nG2//fbWs2dPa9KkiV1yySW22GKLiZwIiIAIiIAIiIAIlIzAjBkznC9y8cUX29133+229Bx//PE2bNgw42/XXXedNW7cuGTl0YNEoFwISGCWS0uoHEEC7Lck1aR3795uH+bHH39sN954o33zzTduP+Z6661n559/vgSm7EcEREAEREAERKBkBD788EPr0aOHdejQwUUwyboiy2rmzJm23HLLuQyrq666yp0foUsEao2ABGattXiF1JdDfu6//363pwFxudZaa7k0k4cfftiln7Cx/pxzznF7HHbZZZcKqZWKKQIiIAIiIAIiUOkESJMdNGiQde/e3Vq1amVLLbWUS5tt2rSpbbbZZtanTx/nqxx99NE66KfSG1vlz4uABGZe2PSlYhMYP368de3a1Q455BAnJp944gm79tprneB87bXXbPHFF3d/YzO99jcUuzV0fxEQAREQAREQAQhw6CC+Bwf4rLPOOjZx4kTr16+fvf322+78CEQmopM9mksvvbSgiUBNEpDArMlmr+xKz5071wlM/ukSAREQAREQAREQgXIg8Ntvv7liLLnkkuVQHJVBBOqNgARmvaHXg0VABERABERABERABERABESgughIYFZXe6o2IiACIiACIiACIiACIiACIlBvBCQw6w29HiwCCxL45Zdf3Gm4Sak1HHzEqXTs6Vh00UULgu/nn392hxMU6n4FKZSZFZNFudY5xO733393pyWn7eP56aef3D7kQqWMK8WrUFas+4iACJQrgWzGTeZc5iJOgV1kkUXKtSoqlwiUJQEJzLJsFhWqWgggDl555RVr3ry5rb766omT1DvvvGP33nuve2Fzkphgouvfv7+deuqptv76689HxCT4/fffG2IkdCE+lllmmeDfeE/Xv/71L+vUqVPRj1L/7rvv3CEIf/zxhztdL+lwprqw+PPPP43n8N/Q1ahRI/vggw+KXmfa4pNPPnHP4hAITkGOX3DgCPvddtvNttpqq4X+jgPEO9QOOOAA22STTRK7BO+H3WOPPaxt27YLfAZ7QUyHLhYUOEY/tLDAc6+55hp3+mGo3NXSN1UPERCB2iTACbC8Au20007LuDA3ZcoU43UkjIeFWsSrTeqqda0RkMCstRZXfUtOABGHKOTFy1tvvfVCz0cc8q7Ps846ywlRfyFO33rrLdtggw2c+EsSmLx7i9e1rLrqqnbMMcfYhhtu6ITDPffcY1dccYWNGjUq9VUujz/+uH311VfuVLxirtISfR0+fLh9/fXX7nj3UKQ2iQWiZ9asWbbpppu6ST6Jxfvvv2/HHnusO93voIMOsrXXXtsJb4QcR8jzjjLEWrHrzDPffPNN16Y8Oy4geT4nInNg1ZprrunE6GWXXTa//Vk0uPXWW22NNdawvfbaK9Em+ENIYPJ9nstrfc4++2zbZpttnA3xfjZs8YQTTrBu3bolOkyzZ892z+ckZ52CWPIhQw8UAREoEgHGNhbQevXqZcsuu6x7CuPlF198YSNGjLCNN97YiUl/8bc77rjDzSV6JVqRGkW3rUoCEphV2ayqVDkRQCief/75LmLEUeakwUav++67z72gGZEYvVhh5R2gOPrNmjVLFFV8jte4RAXD5MmT3XtChw4d6iJkacIRUXfxxRdb586d3SRarIvUywsuuMA22mgjFzENXUksHnroIePVNUT0GjdunMiCz1EfhDZ1xjlAaONQ3HTTTe79ZFylqHO8/aL1JcLKKjoClGgu4pIFAn8hlHktD+0SFXihe4YEJlFc7olA9PfFgYL7tttu636f9nofL3BXXHFFJ9R1iYAIiEClE2BcY6G3ZcuWbhGSi0ySN954w80JN998s7Vv397NH9ELUTpkyBA3f/PaNF0iIAKZCUhgZmakT4hAnQkgfBA5rISuttpq8+9HZI6V1DPOOMMJr+g1cuRIe/311+3KK690+ySTonbckwhZixYt3NeJmJ500klOvGT7kmeeRWQwLnLrXPHIDT799FNXLoRPUkpoiAUOwIUXXuiEZc+ePd0dQyz4HIyPPPLI+Yy90CZyGl99LnaduT8R6FC09sUXX3TRRBwb2o368F7XlVde2dXvlltucW0ed3TiNsFnQwITu+Ef0Vwu7IxFDq7LL788q6gk37/hhhucY6UoZiF7gu4lAiJQHwQ+++wzt82EOYjFs+jFGMwWlZ122mmhcZe5pW/fvtauXbv5wrQ+yq9nikAlEZDArKTWUlkrlgDiCrHABHbggQfOrwciA4efdEYinF4g8nlSW1dYYQUnPIi8keIY2oNJmiXRKCJ2Xlweeuih7lnZ7hnhxdE8j4gnzynGRfSNCGaPHj2MFWEm7YMPPti9lJorzsKvLOMUIBCZ3HfYYQfbYostXApwnAWr00SLEWZciEsidnwO0RmP4hazzj5aS+SZlGXqQHrvjjvuOL8cRDEffPBB17akQfuLfZPnnXeeE/teiNOuIZuAXUhgzps3zz2H9vfi8ssvv3QCfJVVVsmqeYmqk17bp0+fhRY/srqBPiQCIiACZUSA/ZQPPPBAcNEvTWBSBc5I4HwAsoqKuZWkjHCpKCJQJwISmHXCpy+LQHYEEEsXXXSRO4AGQenTE5nwmLh8lNLfLRTtS4pg+u/4FMjtttsudX9dqMRE2hBipGUiauMXAof7Z7oQL0kH0hB9Gzhw4Pw9ofz8zTffzI9KJrEgkkb0jc/7Q2cyscgmipupzpnqmvZ3v6CAqKS9aXdSlql/9ICm0D0Qggi7Sy65ZIHPJkWAkw754d7sBcW2SMeFX7biku96h+u4445zwl6XCIiACFQyAbJ9WNz0mTDRumQSmM8884zdeeedbjG4WIuwlcxWZReBOAEJTNmECJSAAFEkBCYiij2BnCzKdffdd9t7773nUkCjV2ivXZqoQqgRHVxiiSUWSoEkUjZ9+nR77LHH3GtOKEd8HygH77AHE5EZT9X1QuWHH35IPJ2VzxBVJI01FDX1ET0idZzcx0WaElFHX/ckFvH9l178hKK5/I0T/84880yX6pR2kE2mOtfFLHy0lkOFOD0YMYtovPrqqzNGA5OEb9KeziSBibgkKs2+IvbxRoU/f4M3/8Xhoh2ImsZTYRG566677kIpY3Vho++KgAiIQH0QSBvPMgnMYi5I1gcLPVMEik1AArPYhHX/mieAuOSwFk6QxdFnX5zfW5ckqkL795IEpk+BRAASrVpppZWcYOBZvL7CR/14FiebMsnmKjDr2ojx6BsRvVNOOcWIjvmU4RALv/+SOpHy668kFj6Ky75G9nMimEibZS9hhw4d5qchc580gUnaMZHlzz//PLXqpLfut99+C30m3n6IZFa/EXs+FTrpxkmOTNKezqRTZP0pwhyMRFSb6/nnnzcipBz8w6FH7K9kQQC2CFCirNFLArOulq/vi4AIlAsBCcxyaQmVoxYISGDWQiurjvVGAPHHHjZeE8FrQDjBjoNdSEVF/CBiXnvttQVEX/y0Vfbksa8QoRSP2iWlQLLnD0HTpUuX+a8DSROYRP2IYPFak9C7D5988knjYJpMFyeU7rrrrgt9LB594+fu3bs7EczBNqQcjR07diEWXoh27NjRiWX/0msEYJxF0kE2iOqpU6cudHJtpjpnqmvS3+Pt53/mlSNEVrlCr2jx93v33XddChf7TtnDyZVkE0SNQwIzdLgRYp0IKvtziTTzGZiSrk30m3Yniu0XH/wzac/ovuF8ueh7IiACIlCfBNiiwL710CnmmSKYzFks4PIqk0yLhPVZRz1bBMqFgARmubSEylF1BKLi0p/mSgSJE2NJXSTKxkEzpFGyr6NRo0aOAZE1opwciU56IpEo0kpJdY2KKsQlkTmEYzQFEiHKYT3cPyoM0gRm6LChQjZIPPpGfYmkMdE/9dRTLrr43HPPLcSCaB4imcNpEEgIRU6ijQtMWPMuUcRkdK8hUV0E/vHHH7/QybXFqnM8WouQpZ7sxWRxYfvtt5+fIh1izOE6nABMuXknW5pNIA7jApP9lghZFgy83RHRfvrpp937P0mRjgpc9rjCbvDgwQssLsQPG4Ixr4pp3bq1bb755oU0D91LBERABIpOgAVd9uczt8YP6skkMNMOCCp6wfUAEahAAhKYFdhoKnL5EyD6gyPPi5yj+wBx0okStWnTxolGIo1Ej3iVhY9WMdFxUh2RI8QKp8hyOEs8LXTMmDFGZO+II45wJ5Vy8VxEBP+N7vXkb2kCk+8gQELps3WljRiEAcLEvwaFsn/00UfWpEkT22effYzoHnWNs0CEwoJTYBGbJ5xwgov8RlmwnxVBTfSVKLHniLgkNZVDdXjtR/z9ZcWqM4sGODC33367e10KdWCf6Z577ulEMu2VdgqhTwvm/aV8hyvJJvhbVGByyiFpxyxWEJ300Uii5I888ogrExFMf/F5UmVZ9Ii/AzXeHrQXQp2Fi/ihVHW1EX1fBERABIpNgMU0tgwwV5DF4S9EJ+M2WSOMg6eeeqo73TuazcPCJVfSO5yLXXbdXwQqjYAEZqW1mMpbMQQQk0SY4ofeIBYQgIhPopLsz9x5550XeL8Wv0cgMQmSBulFRtLBNtlASRKYCJpQGbK5Z7afibMgosaBQ6TGej5J5SBSC7NllllmvjDLdIpspnIVs86Ulyhy9MAc2pt/1CGbi5RkVsx595oXiSGbiAvMbO7tP4Ng5+AnIsKIYJ6HgPfPC5WBqCYnMfI5naSYC219VgREoL4JMA/xmqzTTz99/nujsylTvt/L5t76jAhUKwEJzGptWdWrYgiwqkpEj6iXf31JqPD5iirEziuvvGITJkww9vf5CKpfwX3//fftxhtvdGKmvkVDsVl4ruVU51Bbf//9984eOHnWnzicZNBprylJ+g52gLDkwuaIZJK2TLScC5shmk00NHqqMNzYi0sUVpcIiIAIVBqBiRMnuq0UbL3I9n2WbG1hAY7D0OIH5FVa/VVeESgVAQnMUpHWc0QggQDRPATmiiuuOD8lspACMw080TbSSw844IDE91eWsuFKwaLc6pzEl7Sthx9+2Lp27Rp89Yv/Xj4CM1Obkj781VdfuZRj74QhOkmxPfjgg3N6n2amZ+nvIiACIlAqAoz/119/vduC0rJly4yPZbGPxTe2tOTyHuGMN9YHRKDKCUhgVnkDq3qVQYBJ78EHH7RWrVq5PYOhi72M7BEhesThP4W4SJFkn+CWW25ZiNsV5B7FZlGOdU4CR+SZfbr77rtvIlsOQOLgoK222qog/IlusmfzoIMOShW2BXmYbiICIiACJSZANhAHlrVv396dYp50zZs3z2X+8Jqn0OnqJS62HicCFUVAArOimkuFFQEREAEREAEREAEREAEREIHyJSCBWb5to5KJgAiIgAiIgAiIgAiIgAiIQEURkMCsqOZSYUVABERABERABERABERABESgfAlIYJZv29R0yXglw/Tp0+3ll1927zXcYYcd3Gsf+D370ngnH6/2WGGFFWqakyovAiIgAiIgAiJQOgIcRjdr1izjdDIYfOIAACAASURBVFlePYV/gi/C799++23no+y0007WvHnz0hVKTxKBMiMggVlmDaLi/B8B/7L6IUOG2HPPPeeEJi93f+CBB2zmzJlu8ObVGvw9/oJ4MRQBERABERABERCBYhDwr/vq3bu3zZkzx52ujT/C6084Ef7YY4+1YcOG2QUXXFCww9eKUQ/dUwSKSUACs5h0de+8CXCSKC835l2NkyZNstGjR1v//v3dv27durlXanB0eKNGjaxTp055P0dfFAEREAEREAEREIFsCZBJ9cMPP7isKt4hzDukWeweMWKEO5m2Xbt29tBDD7mFct4nrHdnZktWn6smAhKY1dSaVVYXIpUDBw60yZMnu3c1tmjRwnr16mW8loG02fvuu8+99F0DeJU1vKojAiIgAiIgAmVMgNdHDRo0yB555BE755xz7Oijj3bvyuzXr597v+YLL7zg3rd59dVXu4VyXSJQawQkMGutxSuwvrxwnpfNk27CgE2q7Oqrr2533323vfXWW25A1wphBTasiiwCIiACIiACFUzg888/d1lUZ511lo0aNcplWG2xxRb2zDPP2M0332zXXnuti3TqEoFaIyCBWWstXiH1vfzyy22JJZawc8891+1x6NKli3Xu3NluueUWl4LCi+cRnLvttpsdeOCBFVIrFVMEREAEREAERKCSCYwfP96dDXHppZe6auCL7L333i5qiZgkoskezAYNGriophbAK7m1VfZ8CUhg5ktO3ysqAfYusBLYtm1bd2Ls9ttv7wZq/h+h2aRJE5eGgvBU+klRm0I3FwEREAEREAER+P8E2Hd53nnn2corr+xOjl1xxRXt/PPPt3nz5jlxyR5Nfkd21SqrrCJuIlCTBCQwa7LZK6fSc+fOtcUXX9z98xeDN7/ngB9dIiACIiACIiACIlBqAr/99pt75JJLLjn/0QjOX375xRo2bGiLLLJIqYuk54lA2RCQwCybplBBREAEREAEREAEREAEREAERKCyCUhgVnb7qfQiIAIiIAIiIAIiIAIiIAIiUDYEJDDLpilUEBEQAREQAREQAREQAREQARGobAISmJXdfiq9CIiACIiACIiACIiACIiACJQNAQnMsmkKFUQEREAEREAEREAEREAEREAEKpuABGZlt59KLwIiIAIiIAIiIAIiIAIiIAJlQ0ACs2yaQgURAREQAREQAREQAREQAREQgcomIIFZ2e2n0ouACIiACIiACIiACIiACIhA2RCQwCybplBBREAEREAEREAEREAEREAERKCyCUhgVnb7qfQiIAIiIAIiIAIiIAIiIAIiUDYEJDDLpilUEBEQAREQAREQAREQAREQARGobAISmJXdfiq9CIiACIiACIiACIiACIiACJQNAQnMsmkKFUQEREAEREAEREAEREAEREAEKpuABGZlt59KLwIiIAIiIAIiIAIiIAIiIAJlQ0ACs2yaQgURAREQAREQAREQAREQAREQgcomIIFZ2e2n0ouACIiACIiACIiACIiACIhA2RCQwCybplBBREAEREAEREAEREAEREAERKCyCUhgVnb7qfQiIAIiIAIiIAIiIAIiIAIiUDYEJDDLpilUEBEQAREQAREQAREQAREQARGobAISmJXdfiq9CIiACIiACIiACIiACIiACJQNAQnMsmkKFUQEREAEREAEREAEREAEREAEKpuABGZlt59KLwIiIAIiIAIiIAIiIAIiIAJlQ0ACs2yaQgWJEvjzzz9t+vTp9vLLL1uzZs1shx12sKWXXtp95KeffrIpU6ZYu3btrEGDBgInAiIgAiIgAiIgAiUh8Ndff9msWbPs+eeft2WWWcb5JyussIJ79u+//25PPfWUtWnTxpo0aVKS8ughIlCOBCQwy7FVVCabNm2a9evXz4YMGWLPPfecE5pDhw61efPm2Z133mkTJkywu+66y4lPXSIgAiIgAiIgAiJQCgLvvvuude7c2Xr37m1z5syx22+/3W688Ua3CP7oo4/aoEGD7NZbb7WWLVuWojh6hgiUJQEJzLJsFhWKVUAilY0bN7ZJkybZ6NGjncD86quv7Nlnn7UxY8bYyJEjJTBlKiIgAiIgAiIgAiUjQIbVDz/84ATlO++8Y3379rVhw4bZ4osv7qKaV199tV155ZUSmCVrET2oHAlIYJZjq6hMjsDMmTNt4MCBNnnyZCcuDz30UPf7t956y3r16mXXXHONBKZsRQREQAREQAREoKQEPvvsMxepfOSRR+ycc85xEc1FF13Uvv76a+vYsaPLwFIEs6RNooeVGQEJzDJrEBVnYQIzZsywrl27OkG5/vrrS2DKSERABERABERABOqdwOeff26dOnWynj17Wtu2bSUw671FVIByISCBWS4toXIsQODyyy+3JZZYws4991y3x6FLly7WrVs3tyKoCKaMRQREQAREQAREoD4IjB8/3p0Ncemll7rHX3DBBbbPPvvYXnvtJYFZHw2iZ5YlAQnMsmwWFYpDfhCUrAh+9NFHtv3229tpp51mr732mt1///324IMP2kEHHWSnnHKKbbDBBgImAiIgAiIgAiIgAkUnwL7L8847z1ZeeWXjRNkVV1zRzj//fCcu7777bhs7dqztvvvudswxxzgfRpcI1CIBCcxabPUKqvPcuXPdxnn+6RIBERCBQhL45ZdfbLHFFrMll1wyeFucxx9//NEd5sH+qlyu3377zX086d653EufFQERKD8C6uPl1yYqUfkQkMAsn7ZQSUpA4LvvvrO3337bpd9uvvnmzrnUJQLVQgAxxBH6XLVq376P//HHH7blllsmviuXKMS9997r0vD9O3bjdoAA7d+/v5166qlu/7e/OEWS5/Df0NWoUSP3N/aNH3300bbWWmuVxMR4JnvCeEffmmuuWdTnctL3J598Yh988IFtttlm1rRp05I9uyQwy+wh2CLbQ1h0TbPrMiu2iiMCIlCjBCQwa7Tha7XaOIXDhw+3Tz/91K666ipr2LBhyVH4lzTzCpZVVlml5M+vzwfiAPP6GV5Ovcgii+RcFFaMEQ7Rdnv11Vftb3/7m2vP/fbbL+d7FuIL33//vTs5ECFxySWX1FvUCvu+6aabnMiEBwsoF154oX344YfuPW3LLrtsIapb0HvQpoUsIyKbPk66Gqc8hiKItNeAAQPsrLPOsubNm8+vD7aJONt0001d1kSSwHz//fft2GOPdWlwpOqvvfba7gXrMOe1SrfddpttsskmNnv2bPc+PA4pSxKxdbHfeH/iZ8rGqZYIW1L0inVRX7YsnHzyyXbdddfZdtttV7JnF6tOpbxvaCxLez62eM8997j0S9IwmT9C/SZTVL5YdaxLtL9YZdJ9RUAE6o+ABGb9sdeT64kAk/O///3vehOYiAD2jiJI9txzz3qiUD+P/fLLL+366693+1XyEfdTpkyxjz/+eAHH+ZtvvrGHHnrIOftrrLFGvVQMZ/sf//iHNWnSxHbccce8xHOhCh6176WWWsqmTp1q3377rTuEohxTzXFMC1lGHHcO3dhoo43c6Y6h67777nOHhyGOohd2xAEeCCYc+CSByecQqQg4FkqoA84/EUsEPhE9Ln6PwGSPFkI0dNXFfkP9iTITld1pp52KKjCpCyIeBgidHXbYwfEq1bML1V/q6z6hsSxTWZ555hm3gEUfJ2Ic6jd33HGHrbfeeq49Snn9/PPPxuF8LNqssMIKpXy0niUCIlCGBCQwy7BRVKTiEqhvgfn666+7U3GJKEXT7opb6/K4Oy+hvvPOO50jkqvAxFknQkTUt5iRmfIglX8p6tu+8y95Yb5JdsJJJ51kl112mW211VYL3ZQoJe/RPeOMM5wI9ReRcYQSwpJXDnCFBCafQ0geeeSRttpqq7nP8a5eooZETnfZZZcFnkl/v+GGG2zIkCGJUcx8ax7qT6UUeRKY+bVcvmNZVGCGRNyvv/7qFu/I6Ci1wCRy3rdvXxs2bJgEZn5moW+JQFURkMCsquasvcrg7L3xxhsuQsNFGhoOJBfRGwTczJkzXfoawoS0NRxwHEKc0DfffNPtlSK1slmzZvOdyn/+85/OuSRKsffee7sUuBdeeMF9b8MNNzT2WHFfohJEzdgbw8m3lGellVZyx5U3aNBggQb56quvbPr06fbSSy+5aBdpc5SP+0WvtOcQ/Xzsscfcc4jUHHDAAS7t8dFHHzX2lLVr186lR1Ludddd13beeWdXjnzKzt4qHFgiNDiSCMITTjjBRWX4PfWfN2+eO8WXaAn1gg9ON3XCsfZsYc9qO2mJsDv99NPdCXzsEySCw2o+n2UVnLKz543289cPP/zgUsNYve/QoYPtuuuuts4669iqq65qTz31lHsWjj17kzwLTu/jfkQ8iSC1b9/eXn75ZVdumNB2yy23XGqbx3sUDhx1pDzw596HH364+5lyUJ7DDjvMnXz88MMPO2Y4ei+++KLx3d12222+qIEjZXnyySfdnmAYEdHGhrG9kA2GejjcODIfW6Y+7IvDHhHjvAyc+3BADSmdpCZTDspKmxLFw0Z4/Y9PWcbGKDvsYMyePmz7uOOOc/flZ1iyl5nvEy2hPXx0lLrTnqSmYqf0BZxhyomDTD+gfpST+lLmaBmxj9DnaNtsLuyQCGaPHj1ciiplOPjgg13EhwvmLHDAh2f7MQRWCET6EG22xRZbOG7xPZi0Gwy9fWIPREr5HKIznvoNo7PPPtv69OmzgKClLL4tvP1is0k2Rn/2F2VO6k/YJVHENm3auL7o7Z8Itl/UycW+GAd4FqnHiG9Y+nTffAUmNsIYyMX45W0kzTb9GEZKc7yPYdtpdpNtff0zQmMYXJ9++unEfozd0Y/5R/+AUWjcJdPiP//5z0JjGen1vo+Q0o7d0C8ZW/0BU1GBST+N9hv2Zo4cOdIGDx7s/jHX8Q+79vOjHzNfeeUVt5eTjIv4Xu2kuQLuPD9UNlKleeZ7771nvXv3dnOg3ycamrP4e+hKsjXGV7IOQmMPqdk+Gsw4H7VzfIHHH3/cjdXYAH1i4403dracdL/oWMZ4x725SJun3WgXxpdy3G6Qzfioz4hAqQhIYJaKtJ5TNAJMHKza4sT269fPCU6iCSNGjHCTCU4BDhKfQVggMC+66CL3d5xJXnuCQ33ttde6MvI5Ji2iZEx4/Ez0AQeAqAgpdEQw+P6+++7rBCbf5XeIBL/3Dacy7mz6KAkTLE5g6MKBDT0HZ5z0I17XQrkReVdffbV7LhfpfggcJnocySuvvNI5F9wL5yuXsh9xxBHuPjjNyy+/vBNwEydOdK+OIRWQSZf7IyqYbJmUDzzwQBepof4htjhcCEScfr//FQeAVe/OnTs7McPfSDFEHMQjnN6ZRehEI5g4MGeeeaZzLPi9/xmBBB9Y04YIGtq9RYsW7vk4XdgLjlZSm7OwEL1uueUWx+PQQw91ixZXXHGFHXLIIU5QU3ccLV83HGgEBynBf//7353IvPjii139cGARJt5uEDqUARFB6nS25YEfDh3OHFwQ/IinKGPKgXDC7ukj/BdxyDNg4F8SjqjCeUL8s/iCjXFvFl6wPRYEYEVdSAHFPmBAebFJHOcZM2Y4u8DW6Av87B1eFld89B6mN998s3PaeG60jOxJTPpcNoMITvbAgQNt1KhRbtGBn1nE8FFJbJfDfShndBGDZ8KEz/tDeZJSZH05qB+s6JfseQztK/YRRdonFFWK22+SjUWjrf758f7E7/3z/ve//y1g/4gVxghsJlv7YjGAhTCivdtuu61rMzj5DIR8BCbMunfv7sZU+s3QoUPdOMV+2XHjxiXaJuNiqI95206yGxYKsq2vf0Z8DON9hz4yGOrHvDaLtmCMY/GGFOq0cdePVfGxDAF3++23u4U45irmMcTqUUcd5Zo8HsGM920EEWMOKd7e1uijjHOId/oFApg5kW0itEN8nE2afxif08rGuEJ2ih9nKO8XX3yROGcxjkavTLbG+B0ae7gPc4gf56N2TkYCC4mMA9g9cxULgvycdD8/ltHOzH+MBzBhWwv3o40R7vEF5GzGJn1GBGqJgARmLbV2FdeV1ci77rrLcM5wmnH2cAgQAkS+iLL4dDkmwH/961/z91lFJ22cFCZjPoOT6Z01Ik9M3PyeQzxwahBtTFqIIyY1Lxi5HxM5k218Es12/2X8OTQddWPFGicPQYJzx8o95W3VqtVCe5/8QSSIGpz/XMqOg4NjyWSLM8QES/SPaOXxxx/vnAYEJRf3ZWUXh33ChAmJbBE3cYcYHkQrmfBxHpi8iZYRyYkfzpIkMOMpgf5nRJffg8dz+T3/5eCbaBopZU9r82i3wfFEKCG8EJ8ISsQiwj6emoodELXi94g0nD8WHRC9fAdhhl1RRpxAbJgoASIu2/IQ/cSRxfZ9BD5UDr9vizagzDhPOK1ERrBb3jNLu2L/2DO2hqDhXkQAEMJEP30bsNCA6Iyyx3GjzyEaPXe/H3L11Vd3fRBxjbOOQMU+ubCpaB/k/0kfD30u0xDmn8c9sV0u+GC/OIfeXom0+J/9PeP7L71YC50iy9+I5LCwQYQJHmn7W+HP4kEotTtuv2k2Fq9/msCM2z/fpc7YTLb25Q+WYXxh/KRt4DF69Gjn0OcqMP2BTvRByo79PfHEEy7CRKYIfSvJNn3bRffPZ2M3REuzra9/Rnx+SOrHLLog2lmU8fvp/RjPHMT8ExrLk8YybIoMDBb44AsjFiUpP4sXcYEZ/zkkMKkTi5H0TQ6fQigi5Lfeemv3/6ErVOZMZQsJzLQ5K/5+yGxtLT72JNk54+kDDzwwf56nnvRxRDLlIlpMfwyNZfyeMQ97pD9yMU5us802C+3bzjQm6e8iUKsEJDBrteWrrN5MfieeeKJbBefgC6JDrNjiDCH0+BvpXZmcFAQcK+uIHsQOjimClYgmEyKTKKmIXqh4RwHnmcmHi+fyPZ+SGEUdipIkTfDR5/AZnkn0hf01rELjeBBxYoUWBz5+uIYvG+KN6E0uZWeCJVUKfjh0ROlYJWa1G6GNuPQpe4hs0g9JW8NxSXIAQwKTeiFqEMFEknHWeSbCKx4NylVgRg85gZ13sOM2gCOS1ubR9iEShpAmkoI9wRyhCJdMwi4qMLknHIkgxEUH98m2PNQLJzMaNchUDp9Si2OPg4nTRZoc4oOoF/WhXIhOxBkr9Sw2IArSBAUCgbrEozJeBLFoQV/EYSPlDQGIc4ftRB1lFm4QmKHPZRq24vsvvbNPmaILInGBmZRZkBTBJDKDiCYazn5Oxgr6PXZBCrdPvfblzUVgptlYLgIzyf5zsS+eR5vjqDMOEvFlkYAIMAsQafZAOiJ9y18wIeMD+yK6Fhf4fC7NNjON3Ul2Q5Qv2/6U6RmMYaF+HI0Y+gUDFouoY3zc9UxDfcWnzdMnWbR69tlnHT6fFZGvwPQLoRxAhugluo8oTorChcqcqWwhgZk2Z7EIFL/ytTU/hkbH+dDiC/xYFMJ+SadNO6CKuZboOgu6XNgt41Wp97ZmGvP0dxEoVwISmOXaMipXTgS8g4iDgtgiZZMoEyKPtEGiY/5Kc8BxuplQ/Ap9vBB8N+qcIvBwXhF9RIAyXdEoiZ/cQ69RiD+H+xIV5dk+ehp9VuhgD4Q29SayhDOcS9nZ68LeLUQzzgk8iGQhVBHfTLzs3QvxyVZgkrZMJI/UKEQw7YTAJ8LHCnP83YFRgYmYxellPxiOT1Rch1ikCUzaJK3No3Uket26dWsXzWPPKw4HjgfiJZOwizqmiFOcG9Ku4gIT5yfb8pC+hTDPVmCy54q2I/WbNEcfwcQZpi6IelJ6ETlE34miYNs+jS5NUCAe4n2BtiEtGVvkb7ybkTZHCPJ7Us1ou6jjzGIRznXoc5n6F/vg6Pec3EpEl58Ry/xMtIl6kNFAFNcvEnHPaGbBHnvs4SKzfJZocjyC6VNM+R4M/X5EFoSw6fjJtT6q6tPI43WI22uajcW/G3WieTYLXXCLLzZF7T8X+8LGsW8Y0Ee9g4698SxYJDnpROFYSPAXtsY/sh8QF3GByRieZpuIW9Lzk8aXJLvBDrLtT7kKTBZdyASIjoek5pPaygKcX9iLL2gkjWWMadgnWwxIMffty9jPmMFe62g2QloEk0wCxlMiqVw+y4fyIq5IgU+6QvPPmDFjUsuGXfkUWcYXLrZVJM1Z8WfXxdZCAjM0XyIaWSyjLoxvaQKTOrCYwvzMP8R5fZ8Qnmn8099FoJwISGCWU2uoLHUiQOoXTixRF8QeDgyRTKIhRBqyEZg4RDj9RFtYgecivQgHmYOA4hMvDjSCiEkUZxPRmCmSQSod6Uo4Peyvie/z805O3CkhdYzvIb58ahPiCHGAMxFNdeQeTKZEHZkkcehyKTurtDg7MKROOETci5/Zd4jTxvMQJIhsUjRxrDNFMBFEHDDBijyr6ESF+S/3ZsJP2/NG27D6DDPEDKlO/IxjWheBSTQqrc2jRonTQrqxtw2Y0p4+fTpNXEcFJoc7IbAQNt5uPEcigUQXkmwwWh5EDZ/FIfU2HmWMSIo6oXw3GjnxTLEPRB0iCPvCMY5H4fhumsBkMSPeF6gTAoWFHg7WoDxEULgoFzbKs6JlxClO+hyCkT18LDCETiGm7nD277/Ezui72CZ744gu4qSTKsjfiHpx8R1OdmY/sz9Ah72VcYGJoKJd4M6z/Hts4UgaJeNO/ORaBMd5553nUutCp9rGBWaajcUHyHh/Ip0dIZ0mMHGcs7X3eFSKRSYEO7bLhcOd62tKsC/SQP1eUz9eskiDLfsIeNw2sRsWANk/6CN63IMxh3Im2Q0CK9v65iowGbv9PmU/HpL6TVvTr0lDDYm10FiGvbH33Ec+/aIpiz0s5mE7LMalCUwWbmgP0suxTeY//yoe9rli/ywyEWmPb9+I2la8zPGobKhspCKT3cF3eS4LhMyPSXNWvC8UwtaiCynx+dKf3AsjfATGozTbZUwi44hMi3ze2VwnZ0ZfFoEqICCBWQWNqCr8HwEmUJxE0i1J30JwciAPq8veGfV7KnAQETU4+ggVxBSTO04ML1pHlHFiKs4P0Q5SbDmdlYkbJ5toD5O+f1ceIpboKRE1HB0mTy9Cou3DyinCEYeeSCupt/GL54WewwSJc8U+R/bJcR/KgmNP9A8HB7HEPj+iKjj7fA4Rl3RPHIdQ2REXTKw4JAgeHEKidkQlEA0cRc8BHUQ4OdV2//33d6xw/NLYMrmTUojD/9///tcJM5xKDhDBwULMUy+EY3xPG/VnlZyJnygTf+e/tDNtTln4Ht/nZwQX0RLqiEPBhTOILSAkEBW0OSdYIlpCbe6jU76NaBfK7aMv2A4r4ogY6u6P6idS56MmPJt25iAQos+UEXtCuOOE4vBhdzBGPGMbpA1nUx6YkEaHc0a74+SRrschPjyXvY6IKeybn6kr78nDcUIoINiwa56HvdLmLBYgXBBGtBeCmn7FXicOw4IhNodt8F1Yk2KLrWET1BHnle/xLKKU2A1tx73pdyxQYHcIMiJTPM+XEdHNZ+Ofo0+zLwr7ITIS38OFGKRfEmH2TjX9DSYwRnxxIBd14rAPRKjft0r7US/sEbug7/vTfH0Ek0UdxhIWWIgC+e8iFljoYSzxoinap0PP83+nz0Ttlz5MtkDIxryYjd6bskb7E32ISGbI/ukvCF1skYPQsrEvokrcH9FH2yLwWBSgrqSxk1INN3jDhM/7vkgf9+8DjZaZOtM3OGSF79GfaVvEGGVKsk0OGuJ59DfKxJiHnRDB9/2R8T5kN9n2p6T5gTZJ6sdEZVkUgCu2jo2yAAIf6pI0lsfHMhbN6AP8nj2X2C12gFij7yHAEdN8xh9WRn/y/YbvE1FlHEIAEslmDIQrlxdYjO3x979G2yc0VzD2p5WNtmH+Y0whY4aTmsl0od8lzVnx8T1bW4uPPfFx3ts54wN9ixRp5hi2fDAuMpaxxYQ+mzaWsXhAJJo+xveY6xmn6aP19b5l+XoiUEkEJDArqbVU1owEcIpxWJn0OTiFf9GTIjPe4P9/gMmY12UwYTO5ZnORCkeEg4ko7cAPVk592k02941/hokcJ5x6RV874KMWTII42zgS/nj7TM+Jl92z4/s40NQpnsqLcMv1OZSDe3tO/Mw9uDfPidYpqcw8Fwcq23bJVHf/92zaHPtCGNKGXBxVX9fV7SSO2ZTHlx2m8EMUwSYTnyRbRZCRHo1Ype0pA04yDi2LCgjnbK7Q/Wln+gX/RRwk2WemzyFw6JehvVDYFe3j+x/l95FT/zvYIIJYIEIERxnSFtiVb9NMp8hmwwIn12cTUO5MV642Fu1P2fZ3LziyGeNyscNMdYv+PckGM42j0fEPnrQR/RDhmmZfxaqHr1M+42FoLIv25dD2iWwYY/OwiUb5qT8LINh80uE+me6dqWy0jR+HonNgaM4KPasYbZTts6PloV3ISGB7AIufft5C0LMYSaQ037bJxFh/F4FqISCBWS0tqXrUNAG/74cUx9BJlTUNR5XPmgCRGKJJPo2VLxKxJjJB1I/IVX1eiEOixkRriNDkeyGaEdNEitJeN1BXgYnowRklAhh6zUi+5df3RCAbAoh1//osIqpE88ieyGahI5v7V+tnGPOIlBMNj4pxMmyIZpP9kM/CdbXyUr1EIERAAlN2IQIVToDValLL+IcTy34j9ovqEoFcCbDfi/2ciDcifKRcs+8O55Sf6xqtzbU88c/zqhxSBzk5uS5lIVKCwOSwE/96iVDZ6iowYce+OdJH61LeunLT92uTAAsypOwihliEJL00lGpdm3TSa01aNWMEYx/p4fxM+jDpxUqRlcWIQGYCEpiZGekTIiACIiACVUaAdD/2xfKOx6TILOm67CllD6l/LU+2GNifikOKGE5Lmc/2fvqcCIiACIiACFQKAQnMSmkplVMEREAEREAEREAEREAEREAEypyABGaZN5CKJwIiIAIiPyvAgQAAIABJREFUIAIiIAIiIAIiIAKVQkACs1JaSuUUAREQAREQAREQAREQAREQgTInIIFZ5g2k4omACIiACIiACIiACIiACIhApRCQwKyUllI5RUAEREAEREAEREAEREAERKDMCUhglnkDqXgiIAIiIAIiIAIiIAIiIAIiUCkEJDArpaVUThEQAREQAREQAREQAREQAREocwISmGXeQLVavD///NOmT59uvFi9WbNmtsMOO9jSSy9tP/30kz3zzDM2Z84c23777W311VfXC8xr1UhUbxEQAREQAREoMYG//vrLZs2aZc8//7wts8wyzj9ZYYUV7Ndff7WXXnrJ/a1Nmza2wQYb2KKLLlri0ulxIlAeBCQwy6MdVIoYgWnTplm/fv1syJAh9txzzzmh2b9/f+vevbsdcMABtskmm1jPnj2tS5cutvvuu4ufCIiACIiACIiACBSdwLvvvmudO3e23r17u8Xu22+/3a699lobPny4W/TeZ5997PLLL7dtt93WTj755KKXRw8QgXIkIIFZjq2iMtnvv//uopWNGze2SZMm2ejRo61Xr15200032amnnmrrrruu3X333fbmm2/aJZdcYosttpioiYAIiIAIiIAIiEBRCZBh9cMPP7isqnfeecf69u1rgwYNsrvuusv2228/23rrrV2m1ciRI+26665zfowuEag1AhKYtdbiFVTfmTNn2sCBA23y5Mk2dOhQO/TQQ+eXHvHZo0cPlyZ79NFHK022gtpVRRUBERABERCBSibw2WefOVH5yCOP2DnnnOMimj4dlgXyK6+80lWvW7dutvjii1dyVVV2EciLgARmXtj0pVISmDFjhnXt2tWuueYaW3/99e2XX36xK664wolKBu+GDRuWsjh6lgiIgAiIgAiIgAjY559/bp06dXJbdtq2beuyr0aNGmWvvPKKXXzxxda0aVNREoGaJCCBWZPNXv6VZv/CEkssYeeee67b48BeS8TkaqutZueff74byI866ihbcsklJTDLvzlVQhEQAREQARGoCgLjx493Z0Nceumlrj4XXHCB23fJYT8DBgxwEcuzzjrL+Sak0eoSgVokIIFZi61eAXXmkB8EJULyo48+cqmwf/vb3+zss892gnOPPfYwIpvrrLOOOwxIezAroFFVxJwIkAbeoEGDxPQqVso5tbBQDgz3499SSy2VUzn1YREQARGoJQLsuzzvvPNs5ZVXNk6UXXHFFV2a7ODBg23q1Km2//7729dff20//vijO/ynUGN0LTFWXSufgARm5bdhVddg7ty5zsHOZw/Dd999Z2+//baLhG6++eYSoVVtKcWrHCnZH3zwgWFPW265pRN9SReHP5AyxTH1OB2cdpzP9eyzz7rj7k877bRE23/rrbfc6YUssERF4W+//eYOoAhd7BHiwIlQf0JccogWx+tvtdVW+RS7zt+J8ltzzTVtrbXWqvM9q/EGcMKBZXzj1MpK5VQOYzQsKQf/DV2NGjXKKkumWtqkGvoLfWPixIlO2HHKfK4CL26XCMWQL8FYy0UmlS4REIEFCUhgyiKqggCTOxEf3knF3kwuJgmODf/000/tqquuyspJqAoYRawEq7VMtkzY/kCD77//3jp27OicXE70retky6T9xx9/lE17ITAffPBBJ+Y4uZj3naUJzI8//tgd+MBpxwceeGDwo6xys0eHNKr4NXv2bLffmFOTl1122fl/5vdELDlBmStJYN53331u7w8r6rvuuqu7B6KXnzfaaCN3fH6Sw0Vb0lcQtqusskqqJRWi3eP9lp/ff/99V1YO7zrmmGOKaM31e+tQX8q2RHAis4PtAgcddFDZcMq178bHaDJRLrzwQvvwww/txhtvnG//9EH+VtexJcQXezv22GOdEIHl2muv7SL59ANOML/tttuyWiiqjzYpJpdsbbEQn8vVbtKeyWIgrzNjTsKW2GZz5JFH5lTMuF1SPvkSOSHUh0XAJDBlBFVB4Msvv7Trr7/eOVzRQ38QBP/+978lMAvUyj///LMTKAgjL7Rwxv7xj39YkyZNbMcdd6zzib5TpkwxRFo5iQuOnEc8ZxKYYMY55tAHOLVs2XIB8ohE3p1G1AmBQOTxiCOOsD333NN9DtExbNgw973o+11xcNjng0Dk3kkCk89ddtllbn+yj56y8EK/4N6kcGU6Mp+Vf8QrItkv1oTMpxDtHuq3OM04hTvttFNZ2UCButD824T6Ui7PKEdO+fTd6BhNf2Dx5dtvv3V72nyk/Y477rD11lvP7XEr9PXQQw8ZiyWMN9g7/eSee+5xizxE9DfbbLOsH1nqNikml6wrXYAP5mM3SY+999577emnn3ZzPqI/bZtBWtHjvoN8iQI0tG5RUwQkMGuquau3ss8//7zdeeedzqmXwCxeO7Pazzu/EEFpkbx8S4Bzh2NA9KxSBebjjz/uoi8333yzLbfccguhIKKOyHzttdfcoggpqT4azNH3/fv3dyKRFFt/8R2iLBwgwb7kJIHJ5ziA4swzz3QRH39cPim3vJMtU1SS+/ry8SwO1SrmFeq3pXbSi1m/tHvXtS+VG6d8+24mx52oPQsk7MEvtMAkUwIhSYTL2zqvxSKCTsRql112yck8StkmxeSSU6Xr+OF87SbpsZnsKdviSmBmS0qfE4EwAQlMWUZFE8BBYMUbZ5i9MqeffrrbeO/3XDJJ4DCcdNJJ9uabb7oVTV6E3KxZM1dvHIJ//vOf7r+sYu+9994uRSrtIvJExI6L9MO99trLiS0m/KeeesrtjeIgop133tlFolgVf+GFF1w5cGI23HBDe/311xcqC99nJZf3fyKSWTn34oOUnccee8yljhKlOuCAA1z0i3RInoUj9OKLL9qqq666wMp/tB7vvvuuPfzww44P+9vYUwKP9u3bu5+5+JloHVE47kv5iSQhgBBERMDee+89J5BWWmkltyeR8lJvnn3YYYe5NLYQV+r+6KOPuhdTI5KI4BCpREgRrUAMjR071kUKO3To4NI7OcSJ1FvSnhAjsIQvfE444YTEZiIy9sQTTxh7eGFG6hvlhXFaGfziBE4P9cK2sCt+5iXa2UQwEcjw46AHWDVv3twxJhrzv//9z+6//36Xyk2KLHw33XRT92JuLtr/gQcecO9XgyN7KeEOMwQiB18RxcQ2+F18DyYMKSv7jr24pM1vueUW971sLpiRYkYUNM2hp1zRdqd+2M5XX33l2v+TTz5xkVlsJH6l9Vvsmwgmto/NRG3Et0+oP9C+SRdMsB/adN68ebbBBhs4uyZS+8UXX7ivIb6JLFMv2BGR53n0u7Q+w3eTyuPt6Mknn3RtwjNgQl8M9SWiLWl1Ixr9r3/9y/VN+hvRGmwrbTEmbeyBNdEe+sVuu+0230Z8udkHTLn5x3NIrfb3Yxyjb8CUaPt//vOfYN9NGxdhF3XkWWBhPGa8YUEFW8TuYcU/ovKMz9gWbYTNtWrVypV/+vTprh39mJGNrVNPvuv3MDNGkyHAIg+iMy2C7++fqU1C7cm8kc04xL1ZsKKd6FP0iY033tiNgXEujAmMpUlzGvWkfowp3I9+dfjhh89PuY/zSpsLktj674TGgKQ5LGnMT+vL2FzINjn4jz5BH8YXYMxL2p+ci10yDhRKuGZjl/qMCFQDAQnMamhF1cE5NqQfxvdaMilcdNFFNmLECGvXrp1z7nG4OdmNi5Xx7bbbzjloiBh+HjJkSKLIZALD+eYzOFhDhw41/8LlcePGOdHGPUjx8u/GwknHkbnhhhtc+UJlwbHkxcw4v6RCEt1gDx+/w+klJZV9cdQBR/nqq692K+8IFsq+7777Okf+1ltvdf+SnG0EKe8U5TM4lEzUnMzLXhUEMQIB0YJgp0ys5ONYIja8M0ikOCq0fN2Y1H1aUhLX5Zdf3kXXEJfUgXLyWYTWySef7Bwn6nPcccfNd5o9X5w+vo84J42TU/xCFw4W7ySjfuyBxEEj1Y1oIc/D0Ukrg99/hQNCW+NcU2fS5jIJTJw37s1iBQ4gDjippjg7PvJImXGGEaEsdkQvUt6wY8ofvbgXYsgLT/6WtAeTv0XT/GjrXA8boj+x1zNNuMTbHYFB2/BKIS4iuIjnNJEa6rc+CoRth2wEQZjUH7CP+OVZIN7pT4gS+hgLGNgHAos+gQjHee/Ro4db8PCLApn6TFp54MFYQ18lmo2twxUBjS3F+1LaveBB2WDGAhoiizEh017VpLGHVyz4yCCLU+zbpZ8g6hEi7DvmWYhKFhJIJSWyjk3zXyLl1IvxjPEHZvG+68eMpHExLjBx5Fm8I3ro+xp2jti77rrr5tsSfYQxAo4stiFsqA99jBPGfUZALlMjYzsLkdgWTLMRl5QtrU3S2pMypo1DiEvGZRbHWEDkZ+wWUcjPIS4+HT40p7HIQf849NBDnTjnXdKHHHJI4sJTprkgxJZnhMYA3l+d1Gdpu5DdJLVdmm1iq9kKQT6Xi11me99cbE6fFYFqJiCBWc2tW0N1SxOYrPjjnLD3LLqX7tVXX3UncDJxsMrpHVuESehQAFZ9mfBJPeR5OAhEyfg9kU9EA44aYoy/4fzwepXjjz9+vjhLKguryaeccooTfogtInA4tjhPOFys6vuUS0QYq/uUnUgMkzMHwiAQM13xvYQ+PemNN95wjjArz6yssy8QMUY9iTbxLByukFMcdxIRGklccejhghj2ewl5BhdsQwITIYb4xJnGiaXML7/8cmJ9KS8LCTj0OJs4EYg8nGEEhG/npDIQ6eaACBxnv4cy2z2Yfv/lwIEDXR3hiSPcp0+frNL7QsIutP8yTWDCB3tBpOaT5ufbk+grbZJ2RZ0unxqMo080hUUSLmw06UoTmEntgxBM6g9REe+fyQIFfRAH1x+6RLmxUwQnCyksHiBADz74YCeoiG76K1OfGTNmTLA8LIAg2BhPsHWcevo0EW1Ed6gvJdWNdqDO3ANmjEG5pGPyrPjYg03ye7I5ECssNCHoidbS31gU8XuDWZRhfEJ4IVD4HgfgYF8ITq5Q3+X3LDxlGhej++TjvENCyo9b9De2RcBl9OjRrp3TTnlOskPug9ij3ckSyObUcsYZFi/T2iTNVom8po2F2ArZDH7uouyIfBYAuS8LDnHhjcBLGntJfWeOIvuEKDDtwmICkfDQBZO0uSD0HcrH9oD4GEDfyjSHRRcVk9qJyH02tpnNuQu52qUEZibvQn8XgQUJSGDKIqqCQJrATHJemPCIRBIpxKnEaSHyyOpvyFH1DhTOYcjxZiWWly8jOknTYrIl0uA/G5+goo6ULwvpPfFURurGBM0eJKJpODZMtKxsN23a1IkhnIr4gTKhhg0JJcpF5BFHmYM0iGpSdhwP9u5x+chwNgITxyiJq3eqoge4ZBKYtAtRJiKYtCWr7uwD3WKLLRJtl5V8nCOcU9J/ibhwGiRtF3LMo2WgjpQ/2hbZCsz4/kvSuIiC8uxsXiUREpg4hkRWqEP09SFJEUy/hwxGsGJhALEHQ+5DBBx7IgUUkYUQjYtAGOQqMGkMnEtshUguCwI469hoPgIzyUbS+kNIzHqBgrj0J/BiH5QrmtJNNI++heiM7uPO1Ge8OI33T/oj96T9Q5HgUF9KqhsRK8aR6NiTq8DMJOK8wKSt4sLFPwtxTDkoOwsxXuymCcy6jItsPQgJTJ7H8xHBLATRnpyUnHRqc9okR5SRBYAWLVq4hTrmArIXyDghVT+0jzpa37Q2SbNVMlPih1lFx6HQnIYtIoQZm0Lt5Meu0JxGxg22Tb1YbOXZzB1RW49y8mnSSXNBiCl2EhoDEMlpc1i2EcyQLYRsMxuBmatdSmBWhauoSpSQgARmCWHrUcUjEJ2M2TeHUMKZTBN1CEGigqx8p+3f8qX26Y84sXGBiWNKuixptqyo+wgmDhlONnt8cESTnDwicjiiIYFJNAxnPxot8GVC9BKdQ3xls8cu5CyTlokAghVOAHticNrYL+a5UgacEsrn0/qoKxeiJ8oZhySJayZxF42C4Pyzgo/gZ7V+m222cY4k7eXTXkPOH9HfM844w4krIi5EMHGYiWBSVgRXmmPHveNtka3ARFzxfO948zPRaVb0sYno+ypDvQHOCB8f3eUziFSiDkS3iS4RMeE+IYGZlOY3atQoF1UkVY26kxLKz7QbqZBE2qIsKTcXn027ou3Os1mUICqCKCa6Q2pu2j1C/Zbvp7VPWn8IlZX9jmQV0D+TovyIDPoX+2IRxize+CtTn4FtqH/CAMeZyF8mgen7EqnfoXuFxp5iCUyio3FepLSTLs+YyoJEaAEi1HfJwCA1Pd9xMS4wSblmMY5+7Q+5IQKLKGS8yPVQKp9SSltHX9+DeGUeifbDuG1l0yZptpppLAx9l/GZvstiIHOOXwjwXBhjksZeIs6tW7d2+7/Zv828hMBMEuU8I20uCEV5mcdCYwB7adPmMC8w/ZhPJkForAz15ZBtZhKY+czXEpjF89905+okIIFZne1ac7VijxrOIY4xDh+plESM0gQmDgLOH/sNOTyBi+gOAiG+N84DJTWJyBj/ZT+LX+lmkmY13af5RJ0PJlzSynCMkgQmaZCkd3EPPhstC0KPSAjPJDLKhYhDvJLqlKvARIx6Ue2dHAQ5zyatz0cpmIQR0t98841zzBFnHHDEKjhciZTBOC4wcdaTuLKHNE08eG7sf2NfF+lgpOnh7FAW0t9wZInOIdpCe+6iq/yIbvYEsW+JqCRClfTitDKQUknkAub+VSGITl/vpNNzfdl5Fvbg0wpx4rgQcN7OkjooAh6h5lOS+Vw0nZP9w9gAhwLFBSZOI7YA42iaH2lxiGvvQJNGR3sjNrEjbIEIg68XkQvEIc5opohQtH8RuSYa4u2XdsAhju8njdY91G8R0WntQ7plUn+IRnj9c+ijCHSECPdlgYEMAA5tQkCw75n0cA6N4vd+j7Xft0o9kvoMzj7jTqg8iB3aCzuAPbYbfS79J96XYJ9UN1L6ET2UFUEV7SuZTlxOGwe9iPMRTMaUOC8i4KQmUg9sLyQwQ30XoXriiSfmPS5SNi/U6e+MhXCjLFzYMmMubcbeX9qW8Zv98Gxb8BHrUH9DXDL2IyajJyxTD9KHGY9D9hS9F2NyWpuk2SqiMBc792nB8CCbwQv6KBfGq6Sxl3GQv/sxiDZEJIa2g8SjgqG5ILSgyT1DYwBjeJJdE1klKhsd8/k59M7TUF8O2WYmgRlP585mvpbArDm3UhWuIwEJzDoC1NfLgwDONulNOIz//e9/nVjC4UZw4kAgSHCoESxExTiYAUd41qxZLnqDc8nkxb4MHKKkF9HzGVaIOWADJwfnk4kWp4v7MInj7BB1YrUVp5AJnQNFWMlPKwsHV+A44CwiSrk3Qoc9TqQ3TpgwwQkIVoKZIIkOsMKMGKC+CJtMh7lwT+5PlAbHAlGAAwwPngMbRA4CBzEJSxw69sMRFSStiPrxLFJpScXyhyv51y6Q2siezjjXv//97zZt2jR3mAjpaOyJw5Ghzjg6iFtSkzk8hHKyf5Lf026UFxY4jQh8VuHZJxo6iAMHE1Gz7bbbOocKcUh7UD/S2WjbtDIQMcV2EGXYBc8gossCAVyoR+hdkrQ37cArXKgfdUMUUw4Y4whn2h+G/SD2OIDDPwMWtBPCEUePdqdMUYGJg4Tt02acXuvT3mgTnG0EgxdXvsdyEBHMifTC1bPkXvweJy8t7RrhSv/y7U6kFrFKX0PMkSqHk54WWY/3W1J4cdgz2QjCNd4faJekvXMsktAuOLNEwjkZlkUo+jGRS1LPERl+0QlnHpGOY4xISOozPrU+1D8pDzaAKCMdmfEG28WRJguChZh4X+JzSfei7YliEw3C9ok8I3BYLEAQkX4eunw7xcce2oq+h71zLzjQ5ox/RMKIoPE3xhRELdEl9pNio4gaxiAYsfiErcKMsSPad6lrNuMiNsQYhCAkm4JxiLKxyEREFTuj/oh2+pY/dRnBjrBEvPB7LsZc0pX5TtJCoY9g0c8Qwf5UcdqfRRfGHL+ImDbDMR+ktQn9J9SesGRczWTnCGj24DOucHov2RjUlywHfxhZnAv1D81p8GA899k3zIUskIReXURbZpoLQlk/iDAWbuJjAP0uya5p37jdJLUbbUFfTrJNv1iAwORAJOaQ6OuefFvCLhe7pK6My95Omc8zjeXl4RmpFCJQfwQkMOuPvZ5cYAJMGqxK4+zkcoogkynONhMdwiWbi4ijf1bUqU36fTb35DNpZUHcIVRIHUraN5PpOT7djzRXyh26FxxxtHCeQ6vIlMP/Pe0wjHy4+vLjmOM40R6Uh3+0Kc+lfUPlitf9xx9/dPfglQDZnAgZ/36Utz9UJe1efB6boMz+eZSbukR/l9ZGfB9HG4fSO8x8nntwRds97RTZTHbAcxAUiC1EeLS/4KQhqHktRNJCS+j+CB/sgf8SFSRim00/zLff5tMf4Ej5si0b9cymz/C5tPIkPTepL2VzL2wRG8cmsukPmWwi9Pd8eEX7rr9nXcdF7kNd6YfRPoDAJGOF/lKfDr/nlNQm+diqZ5fpuyEuobGXVFIY8XmubMbFTHNB3GYyjQGZ7NqP+dnYaj62Gb9vIewym7LqMyJQiwQkMGux1VXnmiVA5Ie0MFaak1I9axZOmVScfXiIPJ/yl1SsfAUm4tK/WoKIEYd+EF3FHnBMidxygFI2pxKXCbKiFkN9pqh4c745KaJEUMmA4P8R19FTf3O+ob4gAiIgAiJQcAISmAVHqhuKQHkSID2VNB/Sh0hFZG9g0hH15VmD2igVUQPSqUnDSktRzUdgsupPKjnpeaR9kU6MkCRaSXSD9EcOAyEdOptXNVR7i6jPlF8LY7MITF4BRTSONHbZavm1k0okAiJQ2wQkMGu7/VV7ERCBMiSAEGQvKnvYOPQmdLEXl/2VnO6Z6XTabKrIAUi8K5H9tfmmYGfzHH1GBERABERABESguglIYFZ3+6p2IiACIiACIiACIiACIiACIlAyAhKYJUOtB4mACIiACIiACIiACIiACIhAdROQwKzu9lXtREAEREAEREAEREAEREAERKBkBCQwS4ZaDxIBERABERABERABERABERCB6iYggVnd7avaiYAIiIAIiIAIiIAIiIAIiEDJCEhglgy1HiQCIiACIiACIiACIiACIiAC1U1AArO621e1EwEREAEREAEREAEREAEREIGSEZDALBlqPUgEREAEREAEREAEREAEREAEqpuABGZ1t2/F1u7PP/+06dOn28svv2zNmjWzHXbYwZZeemn7+uuv7YUXXrDPP//cdtxxR1tvvfVskUUWqdh6quAiIAIiIAIiIAKVQ+Cvv/6yWbNm2fPPP2/LLLOM809WWGEF++mnn5x/wt+22mora9mypS266KKVUzGVVAQKSEACs4AwdavCEZg2bZr169fPhgwZYs8995wTmgMGDLA+ffpYixYtbOedd7aePXvaBRdc4AZ3XSIgAiIgAiIgAiJQbALvvvuude7c2Xr37m1z5syx22+/3W688Ua76aab7Pvvv7eTTz7ZLr/8cttll13smGOOKXZxdH8RKEsCEphl2Swq1O+//+5WAxs3bmyTJk2y0aNH29ChQ91q4GKLLWZEOLt162aHHnqo7bXXXgImAiIgAiIgAiIgAkUngP/xww8/uKyqd955x/r27WvDhg2zpk2b2h9//GFLLbWUDRo0yFZZZRU75ZRTlGVV9BbRA8qRgARmObaKyuQIzJw50wYOHGiTJ0924hIxOW/ePBs5cqSNGTPGmjdvbjfccIMtv/zyIiYCIiACIiACIiACJSHw2WefORH5yCOP2DnnnOMimiyAjxs3zm6++Wb79ddf7dZbb7V11123JOXRQ0Sg3AhIYJZbi6g8CxGYMWOGde3a1a655hpbf/313d+JcDK4E80kVVaXCIiACIiACIiACJSSAOdBdOrUyfkhbdu2dY9mj+bdd99tzz77rF155ZUuoqlLBGqNgARmrbV4hdSX/QtLLLGEnXvuuW6PQ5cuXexvf/ubjRo1yu1tWHvtte2+++6zl156yS666CJbfPHFK6RmKqYIiIAIiIAIiEClEhg/frw7G+LSSy91VeAsiJ122snuuece9/8c8MMBQOzLJPtq2WWXrdSqqtwikDcBCcy80emLxSTAIT/ssWRF8KOPPrLtt9/ejjvuOBs+fLi9+OKLtvnmm9v777/vNtlvscUWxSyK7i0CIiACIiACIiACjgD7Ls877zxbeeWVXbRyxRVXdFlWEyZMsLvuust23XVXdzBh9+7dbbfddtMeTNlNTRKQwKzJZq+cSs+dO9dFJ6MRSjbY8/tGjRpVTkUqpKS//PKLvfXWW47vlltuaQ0aNEgtOW1BihDHsq+55pq21lpr5VVTJmlO3yP1OXRRDo6DL/VFeagfixmbbLKJcySSrnKtQ6mZZfO8QtlNNs+q5c/wWqeJEye6w0h23313919d+RHIZSzI7wnl+a0ff/zRODWVi4VdtqVUykWbffLJJ/bBBx/YZpttljp+51On3377zX1tySWXnP915gHm0YYNG0pY5gNV36kaAhKYVdOUqkh9E2CyufDCC+3DDz90qTHZpMXgaHNaLuKpHN7nycRIms/YsWPdHhLe7RW/Xn31VZeufNVVV9k+++zjxBeHHBx99NF5H8lOGjRHu6+66qruHhtuuKE7MIGyXHHFFS41miPfS33hoLAH+NRTT3V7adJeiVOudSgmM5wpHFCES9r73uJ2zs+FsJti1i2fe7NI0rFjR7fQcskllyzgeCbdj3GDkydxSAt54VQTQaE8jEtsNzjyyCML+YiaulcuY0G5gWFcRxhGhVC2Zfzuu+/c6zcQmYz5hbbTbMvB57Idb/w9abPXXnvNzS3XXXedG7+j89d+++3nPlpu83AuTPRZEShXAhKY5doyKlfFEWDymzp1qn377bf2KZ/9AAAbbElEQVROeGWzL/TLL7+066+/3s4///x6nbijsJ955hnnHCcJzG+++cYeeughFxFZY4013Gotzit7UPJ95xd7aZ944gmXFu25cXowwpU9LPWZZkQUiHrhpKcJzHKuQ7E6088//+z2RJ911lnBxQj/3JCdF8JuilWvfO+LQ/uPf/zDmjRpYjvuuGNWi0ZTpkyxjz/+OO++k1TWe++9155++mknCnCgyQLIZkzKt+618L1sx4JyY3HHHXfYeuutl/c7o5kL/v3vf9e7wMx2vInyj7dZfP7is+U4D5ebDak8IpArAQnMXInp8yJQQAIcBHDnnXc6J70+V4ZzEZjx6hdCKOAAcTBCixYt3O2JGp500klOuBAZrc/obrZOZTnXoYAmu8CtiEL6d8CFot3+wyE7L4TdFKtepbovi1IIQN6Xl+/iTFJZy0UUlIplKZ6T7VhQirJk+wxel8ECJlknaQtkafcrF1vKdrxJE5ihepbjPJxt++pzIlCuBCQwy7VlVK6cCJBmSuSAd1ORbsrhQBtvvLETJhwSRJSA9CBS0fbaay/3/6TOEHFgVb9Vq1buvVXTp093z11nnXVcOg4RSVIAGzdubAcffLBLBeQFy5xgS0okaZscOkRqJ897/PHHXargscce68rBPZ966inDMeHzO++8s7Vs2dJFFLj3gAED3F7S008/3R0Y4Pe4sA+Sg44o70orreTKTASCtDcmQ+rFPRGlJ5xwQiqrr776an69/H5W9lj6erIq/MUXX8zn8Prrr7sIJifkvfHGG64ORBA32mij+fXhM9QdziGhQFrVY4895spPCuABBxzg6pF0UR7qR728uOS9p0RGc426wJYoLKnKMIc30VXahTSvhx9+2HHD2aLtovXz5YMt9oR9UG5EAKcVpzlohaoD5Xn00UfdQRLt2rVzZSb1kvepYT9weuGFF9z7YUklxn54Z+xBBx3kIspJ7Fmlpx/AhzbnnqT+cj9sinvwntkNNtjA8XrvvfdSWdF/Bg8e7D7HYVtwiu/bpf2T7By7oH3btGljq622movisceV6L9fbMG2/vnPfzobo7x77723O0E6dNHPaTMu0tPpM4he+jF1I8LMydT8a9++vbun7++8RoCy+/223AO21DHed7HRJP5ER+jvjAeHHXaYG2fgTnQe+4AH7QQrxhFS0elrHTp0cAeDMO6QXkuZQ21CubBt+jTlZ3/Znnvu6coevehDRDApP2MLfZf7hsZCGPl+wRiEnVE/+jzjUfwK2Rf84uMpZWNc4WL/G8+hHZ588knXBohqys6YmtTO9AXsHFbYCzZy+OGHu/E4ZMvx10HUx1gQ4oPNRG2NMentt9922S6Mb0QX2SvLeEXf47PYC5/bdttt56efp/WH0BxIf2K7Bv2Uf+wj93sR0+4FN05JffPNN2255ZZzdsacFEqR9fMhfYd+Rb2oB3XabrvtXDuF+nautkiZksYb5sXQXI3tRRcFtt56a9c//fy1zTbbBMcn2oQ+xoWdMhYwF9JefqzIdD5BTg6MPiwCVUhAArMKG7XWqsTEygotkxlRgP/85z/Wr18/u+WWW5wjzd65yy67zE0UOF5+skU8cDItTi4CiAkMUcWJtQhO0jXPOOMMN8Hz4mQmJR9pZLLlWfvuu69z7nihMv8QLJx069NL+S8TLuVjcvLvy/JCBedy9uzZC0zcOFTXXnute+8nZWZSZ//MEUcc4crev39/W3755V15cEo4zS7TBRNOubv99tvdu0Thg5PHfxHQRKGIGOJQ4sDi5JO6+/e//93V6eKLL3b7cBACOFBnnnmm+wwM4gITp5LI42mnneYEEo7y1Vdf7epDudMuvgsj2jKaLpupftG/U37qiXjHCSDNFsfnqKOOch9DhLAXLal+OET8jb2fq6++unMssBO/hydTWQpRh+h+TtocwYUds4CCLSMq+S/H5cN1xIgRzhZx2EPsuQepxrwMHBGDzdGe2OUDDzzgnEDuj2PFMfuIHYRQJlbYNxH4pHRqzypk595u/ve//zn7QHRRHpxq9kzF+zVOJH8fMmTIQiKTfs1+Q/6GM0hd/YvQeRfdgw8+6IQcYgYHkxRv+HE4FXsUaVsi6DjLvi/Qv5L6LgIwxJ/+cMMNNzixRb/l4v14iLUDDzzQLUDBHfuivt75xb58BJN7s/c41CYsWlEuXtvExbi06aabBhc+4lEnGCWNhYwzfB6GCBLSIRHplD26tzatb2M7PXr0cLY5cOBA57hjn3369HHjRnRcQ7TQlohZ+EfH72g7I0YZM1hsYrymT7LIgM3FbZlnx7NASj0WpPFhLmLc3GOPPdx/2VeO8GJ8gjXRObI16HeM1dSXOrEwwBzlI5F+noty8n0nNAciVBnvouNXWt/iXiwYMa9hlyw6Me/F56noOIgAZa5AvDLWUHbalbajP8X7dr62SL+IjzcIQXglzdXxqHN8/qIe8fGJPkjfwv7oz6S8I/rxKahPpnks0xyhv4tALRCQwKyFVq7yOhLtwXHiePBmzZq5iAp7j/bff38nMnDAEC1crILjQCMccNKGDRvmIl1MoEyKOFdMjP6AGYQmjieOCsJu9OjRCziGvXr1clElf8X3L+JoItAQN9wTRwEBe/zxx7uvxCc2Jn4cJ5xsPsvFPXHYqAsTKcINccckyFHo0ecnNbUXLERWDznkEOf84gAyYRJVwdlBmBBx4Xk4hTic8ERMn3322U4EEAmJC8r4z9yTqBMTNI4kEzzPRcz6F1GHykn0h7ZB+NIe0RMvEf9M8ERFEcREE5NOM6Q9sQkEOY4NjKkjzyeSkFY/7AL+lNPbTC5pcWl1oG2xL5xtotNEExBSoQhtKCqMAwpHxD77X2mfSZMmuQUNf6JyEnvEOs8m6owjCFvKQDSQMtD2CCAu7suCBH2KqF+aLRRCYOLIeta0FRf7XXHuaDOegZPtmSDWoofV+MO1sAe+Tz8jYsjvWRyiPxPFQ3xz4WCecsopzpnnkA/EjXfiicLwqgE+j72l9d0Qf8/P71ejP91///2uHyAsEKzYF4sCZDyEBCbCmPEh1CbUncUTFsJw5rEJLqLO8SsqMGFCPZPGQsYa2jw6xoX6aKa+7QUWdsrCAYyxNX/4EeWnrRlryQJp3ry5i9QltfOnn37q2gHBg60ynnI/bDJuy/TZ+CE2pR4LMvHxCyHwRpSxqOD7f2icYXEO4cT4jG0mcWLhITQHEkWnTeICM61vEfVk8cTPp3GbDm3l8GVnnKGf+b4a6tvYYb62GBpv/MF0meZqv4c+NLaGFsDoWyeeeKKbi8iyYKzF9oh66hIBEchMQAIzMyN9oswJMDkgGuJRlJDzFhd1iFGcSSJACAAmce9o832iOz4thsgDaWeILP6G48qEjxhMEpg+1QiHl8gRkROihEx2IYHpy0x6kZ/IWLlGTOKMkLqGE4gDi1BkNTXb94AiKln1RsQh/l555RX3/6xQM+niAHtBGz3kJ1eByXeJvrDnB7GIuEPgsjIfcoR5pl9RJ4KEo4QwpM5EhSmXf/0JbUzaFs9IEpg+JRLWpCoSweLy6V3xRYBo/fgczhiRHB9RylZgZqoDzjHMcZaxKaID2J63t2g3CzlBvhw41kSWQizS2FM+xCmChzQ87IgFBBY/KAPRJN8WTZs2dSme2FuaLRRCYEYPh4oKTO5NRJI0Xhw72hVuRGmiCxWeC1kBvl95lrRt3Ln2bBE3XsjiRCLcqC82g0OZqe8m2WI8cgh3FjwoC6/ywXm/7bbbXNQxNEb5MofahCg15cSW6SssNuHU015pApPoGfYcjZTGxx8Wq0aOHOkiXaSghq5s+jb9izZjvPSZGr5O0X7l75/WzkSjGQ+IIlEmhBnjLveL23LoILBSjwXZ8BkzZoyLsFPv6HgYGmc8N/o7ojypPxAZD82BMA71gTTmoXtl2oMZL3uSiKM8COZ8bTFpvMk0V0cPactWYDJvsZDJxTzJAh3bURS9LHOHUMUrGwISmGXTFCpIvgRwinCa4wITUYNDhdDxEUMcDiYN9kXhuBDRYjWVyBUrszjVRJjY/4YjgxOOQ8/kTVoTz0D8+Ugjf0dwhgQmaTU4Eog6HFgfwcSxxSlkLwfOpk89IqLI6jFOb7TM/t6IX1KqEJ48n2iqT7kjQpLpIrWOSCSTLXVA8BDN4Zm+3oUQmERbEe7RyFpa2XCcaAuEIG1Juh4XkRzSoYg0+8hENgITB469bSwacC+/Ok25cFLZW5Qkmvg7fIhw5SIws6kDkQSYs8JP1IZnEE1koSB+hZwgbJbPsweNKBAs4BwVVUnsifoSjcOWWVAgwkxEmu9ii9hpKBKeJsax+6jDh51zEfGPX9EIAXaO/dHP4qcPRwUmizkshPisgSQbQmjRN3HW4wKTvYUI6Gj9EFukJSKocdx9dJ80TBjT7+mbmfou6Xpx/pQx6ozDHYeaNiaaRwQTwUsEE060s3e26YMsaLEAhSMbahNEIAIYdkT3GMuIhPtshyijaDmwt0xjIdFq+lvaqygy9W3GV9JiSYcldZE+iENOWeP9ypc1rZ2JGrVu3drtZ2dMxlYZy9krGrdloofx9/CWeizIxIdxAuFNZJI9qYz/fi9fSGCyZ5W5gPGR7Iik/pA0B8YFJhFs+j5zUS73KqTAJIKfry2GxhvSizPN1bkITD8+MT7QTvgH9C/mXMZfXSIgAtkRkMDMjpM+VcYEiGjhkLGvicgDF9ErojM4yDiBCDwmcpxJJiNSuIio+c8yieAIkpaG6IyvlCLkWH33K5q8goCJMk1gcu/oSm3UEcZJxKHFGSOqhVNHGhT7i9gvFi0zEUxW8IkG4IDiRFMXHBIimKTL8XnSr3BSk06j9aKY1DWcC5xpnDXKQVTNRwQziYpMKbIIGXji8BG19YwR1nHxgcNF3eBNtBJnmYs642Bzqmw0wpdJYMajU6xCwwvnDAHF83F8kwQm+1N9GxOdhol3juEcOuQn1zpQP/bOkoqJQxqKPvl6RNOpiQrT3jioiKmQwExij4PO4UZ+/xD3x3bpN3Cnr+BEYfv0EdLjELGZIpj0C5xfyoKowMEPCUwc4Kidk+KNSEgTmAhWRDip4b5f4/Bht/79dX5YwtaIEvJfBI3vM4g6+n60fqS+kRbM7zn0g4v+Rxn5HfYWjyyG+i6OeiaBiSBE/PrMBxZ5WCAgEkU/RPzyd/YI++gkdcYGQ22CM80iCH2Wi76KXSCU41dUFCCYWVBIGwu5VyaBmalvYwMshFE+9uKRwYAoxK6oEwta0bEYO2PMI5Ifamd4kQ7u2586YbuM+XFbJmpK//VXfYwFaXwQyuPGjXN2zyIhXBiT/CnZ3uai2y6oL+MEtsn4ndQfSB8OzYGMuSxGMA8xfrHgRhvBNO1ePqvHn+od7b9pKbKZ0lBpG9Kb87XF0HiDCI/uywzN1ZkEZmh8YizzcyZjBlkHfj4rY3dIRROBsiEggVk2TaGC5EuAVXOiXwhMInRMCkT6WG0kWkMkDaeTSZVXSSBi2J/n974QKcM5wWHxjgyr5Uz0rLSSpkWKK44cDgypWDhqOExMxDiM3JP9PkxUiEBWpjnFkufhJCFOiRAQUeFFzzwHQctJejwHZ/6///2vux+peaTj8F9OrsWRxWknSklKHCdO4pThUCMcqAtpbdwH4ZK2zxEHnPoiKInkwIvDfbxw8nUgakQdSEdE8MIQR5iJmvKTnoaTxO9g4X+mHjgl7IHFMUKE83ecJ9ojvt+QCAOCnzrAmYu9czgJ/JcoUXRSzyQwsQX449AjEOELV5wq9gMhHnDykurHnhvEO4KDFWwEHmVA1HEQFILIp5J6e821Dtgq7UT7J52s651jop60ESmiOGV+fyiRUBxGuHpHFeFB/UPsETC0DXsSaW+EGu1C+7E/jr3I8KdN2efK/mWixthzGisEPLZNH8DRox+FUshI04vaOWUgUoDdYC8s7FBnbA4b4eAqbI8DlmCP84xopN60UXR/rl+QYNGEfW2IR8QSEVb6AosLCHnuRz/lAC0WYqIplQgWOBJxw958pCmp75LWi0iM82e/ILbjX6fAPkscargz/mDXjAPsmfUHKWGrlJdUcOqOeKbMoTah3RBljFUIUMYJFomiWRTwoBy0Han0pPdxb5gljYX0E8rN3jxEAlF2MhviV5J9UTcWKkjfpQ3pz7CkzclAYMzC1hGXZHYgQBm/sEsWSxhTQu1Mmei/PjLN/Wl/6hSy5ej4Uh9jQRIfygoPxnLGYMQmCzy0PdF05hlEOOMropD+gFBnvKOtfSptEifsKWkO9Aso9FXEJv2NhZVM9+LZjD3YBvML0XfaloWQ6AmqLL6woMucwhhPWzPPpfVttnXQD0PzcpotMh7GxxsWDNPmahZyKBvjAgs6zO1+vvLjeXx8Yh72dWSvMKz8gmO+foq+JwK1RkACs9ZavIrriyBjhZzV+vgqK2IF4YkTHjpUBbHF96InJuIs4HwTxULI5XtlejbOrC9b9Pnx7/E5/vEZJnXqEj3UAgFMWdNepeHv4Y/zD9U733rGv5fWHvk+I5PA9PelnjDCqY4f/JHts0lvxCmj7fl/7pXrK1Piz8Lh92mbiCWcSBYR4lc0SowzToojCwxR+0irR5w9P3MPWMAl1Ed4Zq7PoQzc27NO45Nk55naI5d+mNbX0urHM/g740b0nauZ+m6msvu/e1siAhl6pyvP9rYWvWe8zLQPjPkvi2e52IS/byHqVJe+ndQOoXZmfMLRhx8X/PhcJluOMqyPsSAfPtEUWQ6swR5C9pLWH9KeC0Pmh+jcmHavKDfKErLPbO0/6XP52GJovMlljEgqS9L45Pfy+8XnutZZ3xeBWiEggVkrLa16VjUBJv//184d7DgVRDEU/P+/RnfxNiiT1UhznBQSW3DKIOR0N/ft/n27fN9Sf9qPO726K5Z3KnoD7U7y7h/8n/4zkuLnv1Oq+2b8ORl6riq/OnF+3gneKdfzFrT4mWQiQOB3BJ431ney+e5Lwt/53fwq7wTulsCdlt7NibuhcqefPz09IUmAwGsBA9OfDAIfIHBvve5q0b0rfXVC8gEf8Ws+wp003HXB+3lXH++t1P9vDr8Gwwcl8AUCd5PhrtDe3/l7/nDPBt49dfgCkj/9iPeM4p4Q3NXju8b9PN/401B+cw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pgYFabkYsAAQIECBAgQIAAAQJjAgbmWGHiEiBAgAABAgQIECBAoCrwD/6l3q4ajTpDAAAAAElFTkSuQmCC"/>
          <p:cNvSpPr>
            <a:spLocks noChangeAspect="1" noChangeArrowheads="1"/>
          </p:cNvSpPr>
          <p:nvPr/>
        </p:nvSpPr>
        <p:spPr bwMode="auto">
          <a:xfrm>
            <a:off x="307974" y="7937"/>
            <a:ext cx="1327461" cy="13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699" y="26746861"/>
            <a:ext cx="2128142" cy="2779670"/>
          </a:xfrm>
          <a:prstGeom prst="rect">
            <a:avLst/>
          </a:prstGeom>
        </p:spPr>
      </p:pic>
      <p:sp>
        <p:nvSpPr>
          <p:cNvPr id="43" name="Text Box 17">
            <a:extLst>
              <a:ext uri="{FF2B5EF4-FFF2-40B4-BE49-F238E27FC236}">
                <a16:creationId xmlns:a16="http://schemas.microsoft.com/office/drawing/2014/main" id="{D566BDD7-4C5B-0D43-82F2-4C1C54573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5200" y="5130000"/>
            <a:ext cx="12580295" cy="9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8695" tIns="85758" rIns="428695" bIns="85735">
            <a:spAutoFit/>
          </a:bodyPr>
          <a:lstStyle>
            <a:lvl1pPr defTabSz="841375"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sv-SE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altLang="sv-SE" sz="5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15407" y="13599219"/>
            <a:ext cx="1368152" cy="1498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587032" y="13476805"/>
            <a:ext cx="1135641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F0B5FE9C-F28B-9844-9DDE-6A9AF52F2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8250" y="16000293"/>
            <a:ext cx="12751742" cy="93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8695" tIns="42906" rIns="428695" bIns="85735">
            <a:spAutoFit/>
          </a:bodyPr>
          <a:lstStyle>
            <a:lvl1pPr defTabSz="841375"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960"/>
              </a:spcBef>
              <a:buNone/>
            </a:pPr>
            <a:r>
              <a:rPr lang="en-GB" altLang="sv-SE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eaLnBrk="1" hangingPunct="1">
              <a:spcBef>
                <a:spcPts val="960"/>
              </a:spcBef>
              <a:buNone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hen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the general population mortality rates are based on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whole population (all people living in a country),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the uncertainty in the estimates of the expected measures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4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ignored. </a:t>
            </a:r>
            <a:endParaRPr lang="en-US" sz="40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960"/>
              </a:spcBef>
              <a:buNone/>
            </a:pP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smaller population used for creating the expected mortality rates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larger impact.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when expected measures are based 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on a smaller population, this uncertainty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US" sz="4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into </a:t>
            </a:r>
            <a:r>
              <a:rPr lang="en-US" sz="4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account.</a:t>
            </a:r>
            <a:endParaRPr lang="sv-SE" altLang="sv-SE" sz="4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960"/>
              </a:spcBef>
              <a:buNone/>
            </a:pPr>
            <a:r>
              <a:rPr lang="en-US" altLang="sv-SE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Ignoring uncertainty in expected measures based on a smaller population especially for LLE and marginal values can lead to too </a:t>
            </a:r>
            <a:r>
              <a:rPr lang="en-US" altLang="sv-SE" sz="4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SEs </a:t>
            </a:r>
            <a:r>
              <a:rPr lang="en-US" altLang="sv-SE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intervals too </a:t>
            </a:r>
            <a:r>
              <a:rPr lang="en-US" sz="40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narrow.</a:t>
            </a:r>
            <a:endParaRPr lang="en-US" altLang="sv-SE" sz="40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0000" y="4536000"/>
            <a:ext cx="13258005" cy="10279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155200" y="22405549"/>
            <a:ext cx="1470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Conventional refers to the standard method for estimating </a:t>
            </a:r>
            <a:r>
              <a:rPr lang="en-US" sz="2800" dirty="0" smtClean="0"/>
              <a:t>SEs, where </a:t>
            </a:r>
            <a:r>
              <a:rPr lang="en-US" sz="2800" dirty="0"/>
              <a:t>general population mortality is assumed to be measured without </a:t>
            </a:r>
            <a:r>
              <a:rPr lang="en-US" sz="2800" dirty="0" smtClean="0"/>
              <a:t>uncertainty.</a:t>
            </a:r>
          </a:p>
          <a:p>
            <a:r>
              <a:rPr lang="en-US" sz="2800" dirty="0" smtClean="0"/>
              <a:t>Bootstrap-based </a:t>
            </a:r>
            <a:r>
              <a:rPr lang="en-US" sz="2800" dirty="0"/>
              <a:t>refers to the parametric bootstrap approach </a:t>
            </a:r>
            <a:r>
              <a:rPr lang="en-US" sz="2800" dirty="0" smtClean="0"/>
              <a:t>used </a:t>
            </a:r>
            <a:r>
              <a:rPr lang="en-US" sz="2800" dirty="0"/>
              <a:t>for including uncertainty in population mortality rates in the estimation of </a:t>
            </a:r>
            <a:r>
              <a:rPr lang="en-US" sz="2800" dirty="0" smtClean="0"/>
              <a:t>SEs.</a:t>
            </a:r>
          </a:p>
          <a:p>
            <a:r>
              <a:rPr lang="en-US" sz="2800" dirty="0" smtClean="0"/>
              <a:t>Results </a:t>
            </a:r>
            <a:r>
              <a:rPr lang="en-US" sz="2800" dirty="0"/>
              <a:t>are presented for men, aged 55, 65, 75 and 85 years at diagnosis and </a:t>
            </a:r>
            <a:r>
              <a:rPr lang="en-US" sz="2800" dirty="0" smtClean="0"/>
              <a:t>LLE </a:t>
            </a:r>
            <a:r>
              <a:rPr lang="en-US" sz="2800" dirty="0"/>
              <a:t>estimates for the Stockholm region</a:t>
            </a:r>
            <a:r>
              <a:rPr lang="en-US" sz="2800" dirty="0" smtClean="0"/>
              <a:t>.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1154E138-180F-9B44-A3AD-DC8787AFF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03" y="3501651"/>
            <a:ext cx="38274625" cy="81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9111" tIns="85813" rIns="429111" bIns="214555">
            <a:spAutoFit/>
          </a:bodyPr>
          <a:lstStyle>
            <a:lvl1pPr defTabSz="841375">
              <a:spcBef>
                <a:spcPct val="20000"/>
              </a:spcBef>
              <a:buChar char="•"/>
              <a:defRPr sz="64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3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sv-SE" sz="3300" b="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Yuliya Leontyeva, Hannah Bower, Oskar </a:t>
            </a:r>
            <a:r>
              <a:rPr lang="en-GB" altLang="sv-SE" sz="3300" b="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Gauffin, Paul C. Lambert,  </a:t>
            </a:r>
            <a:r>
              <a:rPr lang="en-GB" altLang="sv-SE" sz="3300" b="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Therese M.-L. Andersson</a:t>
            </a:r>
            <a:endParaRPr lang="en-GB" altLang="sv-SE" sz="3300" b="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760" y="6011258"/>
            <a:ext cx="14710269" cy="8188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190" y="14987759"/>
            <a:ext cx="14709600" cy="74566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16" y="23180603"/>
            <a:ext cx="12837600" cy="6346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952" y="29136666"/>
            <a:ext cx="12665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RP </a:t>
            </a:r>
            <a:r>
              <a:rPr lang="sv-SE" sz="2800" dirty="0" err="1" smtClean="0"/>
              <a:t>compares</a:t>
            </a:r>
            <a:r>
              <a:rPr lang="sv-SE" sz="2800" dirty="0" smtClean="0"/>
              <a:t> the </a:t>
            </a:r>
            <a:r>
              <a:rPr lang="sv-SE" sz="2800" dirty="0" err="1" smtClean="0"/>
              <a:t>conventional</a:t>
            </a:r>
            <a:r>
              <a:rPr lang="sv-SE" sz="2800" dirty="0" smtClean="0"/>
              <a:t> </a:t>
            </a:r>
            <a:r>
              <a:rPr lang="sv-SE" sz="2800" dirty="0" err="1" smtClean="0"/>
              <a:t>with</a:t>
            </a:r>
            <a:r>
              <a:rPr lang="sv-SE" sz="2800" dirty="0" smtClean="0"/>
              <a:t> </a:t>
            </a:r>
            <a:r>
              <a:rPr lang="sv-SE" sz="2800" dirty="0" err="1" smtClean="0"/>
              <a:t>bootstrap-based</a:t>
            </a:r>
            <a:r>
              <a:rPr lang="sv-SE" sz="2800" dirty="0" smtClean="0"/>
              <a:t> </a:t>
            </a:r>
            <a:r>
              <a:rPr lang="sv-SE" sz="2800" dirty="0" err="1" smtClean="0"/>
              <a:t>method</a:t>
            </a:r>
            <a:r>
              <a:rPr lang="sv-SE" sz="2800" dirty="0" smtClean="0"/>
              <a:t> (%)</a:t>
            </a:r>
          </a:p>
          <a:p>
            <a:r>
              <a:rPr lang="sv-SE" sz="2800" dirty="0" smtClean="0"/>
              <a:t>LLE is </a:t>
            </a:r>
            <a:r>
              <a:rPr lang="sv-SE" sz="2800" dirty="0" err="1" smtClean="0"/>
              <a:t>presented</a:t>
            </a:r>
            <a:r>
              <a:rPr lang="sv-SE" sz="2800" dirty="0" smtClean="0"/>
              <a:t> in </a:t>
            </a:r>
            <a:r>
              <a:rPr lang="sv-SE" sz="2800" dirty="0" err="1" smtClean="0"/>
              <a:t>years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formgivn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0" tIns="72000" rIns="360000" bIns="180000" numCol="1" anchor="t" anchorCtr="0" compatLnSpc="1">
        <a:prstTxWarp prst="textNoShape">
          <a:avLst/>
        </a:prstTxWarp>
        <a:spAutoFit/>
      </a:bodyPr>
      <a:lstStyle>
        <a:defPPr marL="0" marR="0" indent="0" algn="l" defTabSz="704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v-SE" sz="3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0" tIns="72000" rIns="360000" bIns="180000" numCol="1" anchor="t" anchorCtr="0" compatLnSpc="1">
        <a:prstTxWarp prst="textNoShape">
          <a:avLst/>
        </a:prstTxWarp>
        <a:spAutoFit/>
      </a:bodyPr>
      <a:lstStyle>
        <a:defPPr marL="0" marR="0" indent="0" algn="l" defTabSz="704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v-SE" sz="3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FCD7F166F8314CA8DE2D75DFE31B7B" ma:contentTypeVersion="14" ma:contentTypeDescription="Skapa ett nytt dokument." ma:contentTypeScope="" ma:versionID="617b4ea86448a093f23b453db508cbac">
  <xsd:schema xmlns:xsd="http://www.w3.org/2001/XMLSchema" xmlns:xs="http://www.w3.org/2001/XMLSchema" xmlns:p="http://schemas.microsoft.com/office/2006/metadata/properties" xmlns:ns3="5c26ea4b-1c03-4fc1-a41c-e857c8dbd789" xmlns:ns4="a4456d4f-027f-4222-88de-36a370bd899a" targetNamespace="http://schemas.microsoft.com/office/2006/metadata/properties" ma:root="true" ma:fieldsID="3325be702a45d0ef34764198d8793db5" ns3:_="" ns4:_="">
    <xsd:import namespace="5c26ea4b-1c03-4fc1-a41c-e857c8dbd789"/>
    <xsd:import namespace="a4456d4f-027f-4222-88de-36a370bd89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6ea4b-1c03-4fc1-a41c-e857c8dbd7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56d4f-027f-4222-88de-36a370bd8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A84399-C5CD-4FE3-ACAA-008470C6B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6ea4b-1c03-4fc1-a41c-e857c8dbd789"/>
    <ds:schemaRef ds:uri="a4456d4f-027f-4222-88de-36a370bd89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A79D8-19C7-4AA8-9CA2-7F631F2129A9}">
  <ds:schemaRefs>
    <ds:schemaRef ds:uri="http://schemas.microsoft.com/office/2006/documentManagement/types"/>
    <ds:schemaRef ds:uri="5c26ea4b-1c03-4fc1-a41c-e857c8dbd78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4456d4f-027f-4222-88de-36a370bd89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691BF8-254B-4D2C-A464-E4B335972B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18956</TotalTime>
  <Words>414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Century Gothic</vt:lpstr>
      <vt:lpstr>Standardformgivning</vt:lpstr>
      <vt:lpstr>PowerPoint Presentation</vt:lpstr>
    </vt:vector>
  </TitlesOfParts>
  <Manager/>
  <Company>Karolinska Institutet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Postermall</dc:title>
  <dc:subject/>
  <dc:creator>Yuliya Leontyeva</dc:creator>
  <cp:keywords/>
  <dc:description/>
  <cp:lastModifiedBy>Yuliya Leontyeva</cp:lastModifiedBy>
  <cp:revision>349</cp:revision>
  <dcterms:created xsi:type="dcterms:W3CDTF">2001-10-15T06:35:57Z</dcterms:created>
  <dcterms:modified xsi:type="dcterms:W3CDTF">2021-10-21T11:37:00Z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0x010100F6FCD7F166F8314CA8DE2D75DFE31B7B</vt:lpwstr>
  </property>
</Properties>
</file>