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257" r:id="rId2"/>
    <p:sldId id="936" r:id="rId3"/>
    <p:sldId id="948" r:id="rId4"/>
    <p:sldId id="836" r:id="rId5"/>
    <p:sldId id="519" r:id="rId6"/>
    <p:sldId id="942" r:id="rId7"/>
    <p:sldId id="520" r:id="rId8"/>
    <p:sldId id="272" r:id="rId9"/>
    <p:sldId id="259" r:id="rId10"/>
    <p:sldId id="949" r:id="rId11"/>
    <p:sldId id="268" r:id="rId12"/>
    <p:sldId id="267" r:id="rId13"/>
    <p:sldId id="265" r:id="rId14"/>
    <p:sldId id="408" r:id="rId15"/>
  </p:sldIdLst>
  <p:sldSz cx="12192000" cy="6858000"/>
  <p:notesSz cx="6669088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0000"/>
    <a:srgbClr val="FF99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2C17C9-BE7F-4197-8A19-43BF797B8AAE}" v="31" dt="2022-11-08T12:15:44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149" autoAdjust="0"/>
  </p:normalViewPr>
  <p:slideViewPr>
    <p:cSldViewPr snapToGrid="0">
      <p:cViewPr varScale="1">
        <p:scale>
          <a:sx n="98" d="100"/>
          <a:sy n="98" d="100"/>
        </p:scale>
        <p:origin x="34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8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ka Rosengren" userId="72c92c7a772d6a24" providerId="LiveId" clId="{AC2C17C9-BE7F-4197-8A19-43BF797B8AAE}"/>
    <pc:docChg chg="undo custSel addSld delSld modSld sldOrd">
      <pc:chgData name="Annika Rosengren" userId="72c92c7a772d6a24" providerId="LiveId" clId="{AC2C17C9-BE7F-4197-8A19-43BF797B8AAE}" dt="2022-11-08T12:17:59.417" v="2171" actId="47"/>
      <pc:docMkLst>
        <pc:docMk/>
      </pc:docMkLst>
      <pc:sldChg chg="add del">
        <pc:chgData name="Annika Rosengren" userId="72c92c7a772d6a24" providerId="LiveId" clId="{AC2C17C9-BE7F-4197-8A19-43BF797B8AAE}" dt="2022-11-08T12:11:40.415" v="2043" actId="47"/>
        <pc:sldMkLst>
          <pc:docMk/>
          <pc:sldMk cId="2426696517" sldId="258"/>
        </pc:sldMkLst>
      </pc:sldChg>
      <pc:sldChg chg="delSp modSp add mod ord setBg modClrScheme chgLayout">
        <pc:chgData name="Annika Rosengren" userId="72c92c7a772d6a24" providerId="LiveId" clId="{AC2C17C9-BE7F-4197-8A19-43BF797B8AAE}" dt="2022-11-08T11:46:55.398" v="1474" actId="2165"/>
        <pc:sldMkLst>
          <pc:docMk/>
          <pc:sldMk cId="3203287112" sldId="259"/>
        </pc:sldMkLst>
        <pc:spChg chg="mod ord">
          <ac:chgData name="Annika Rosengren" userId="72c92c7a772d6a24" providerId="LiveId" clId="{AC2C17C9-BE7F-4197-8A19-43BF797B8AAE}" dt="2022-11-08T11:46:14.385" v="1470" actId="1076"/>
          <ac:spMkLst>
            <pc:docMk/>
            <pc:sldMk cId="3203287112" sldId="259"/>
            <ac:spMk id="2" creationId="{5A97653F-7141-4614-8400-E3BE487335D4}"/>
          </ac:spMkLst>
        </pc:spChg>
        <pc:spChg chg="del">
          <ac:chgData name="Annika Rosengren" userId="72c92c7a772d6a24" providerId="LiveId" clId="{AC2C17C9-BE7F-4197-8A19-43BF797B8AAE}" dt="2022-11-08T09:25:01.133" v="947" actId="478"/>
          <ac:spMkLst>
            <pc:docMk/>
            <pc:sldMk cId="3203287112" sldId="259"/>
            <ac:spMk id="4" creationId="{E605AD5D-D950-4061-9D2A-68FF49C934D8}"/>
          </ac:spMkLst>
        </pc:spChg>
        <pc:spChg chg="del mod ord">
          <ac:chgData name="Annika Rosengren" userId="72c92c7a772d6a24" providerId="LiveId" clId="{AC2C17C9-BE7F-4197-8A19-43BF797B8AAE}" dt="2022-11-08T11:42:22.528" v="1351" actId="478"/>
          <ac:spMkLst>
            <pc:docMk/>
            <pc:sldMk cId="3203287112" sldId="259"/>
            <ac:spMk id="7" creationId="{6FD6D4FA-24FD-4E79-9338-AD6BD369FF3C}"/>
          </ac:spMkLst>
        </pc:spChg>
        <pc:graphicFrameChg chg="mod modGraphic">
          <ac:chgData name="Annika Rosengren" userId="72c92c7a772d6a24" providerId="LiveId" clId="{AC2C17C9-BE7F-4197-8A19-43BF797B8AAE}" dt="2022-11-08T11:46:55.398" v="1474" actId="2165"/>
          <ac:graphicFrameMkLst>
            <pc:docMk/>
            <pc:sldMk cId="3203287112" sldId="259"/>
            <ac:graphicFrameMk id="12" creationId="{EE73D6A5-678C-4AFA-933D-BC2260A49FE1}"/>
          </ac:graphicFrameMkLst>
        </pc:graphicFrameChg>
      </pc:sldChg>
      <pc:sldChg chg="modSp add del mod setBg">
        <pc:chgData name="Annika Rosengren" userId="72c92c7a772d6a24" providerId="LiveId" clId="{AC2C17C9-BE7F-4197-8A19-43BF797B8AAE}" dt="2022-11-08T12:11:32.297" v="2042" actId="47"/>
        <pc:sldMkLst>
          <pc:docMk/>
          <pc:sldMk cId="1500792045" sldId="260"/>
        </pc:sldMkLst>
        <pc:spChg chg="mod">
          <ac:chgData name="Annika Rosengren" userId="72c92c7a772d6a24" providerId="LiveId" clId="{AC2C17C9-BE7F-4197-8A19-43BF797B8AAE}" dt="2022-11-08T09:43:11.287" v="1030" actId="20577"/>
          <ac:spMkLst>
            <pc:docMk/>
            <pc:sldMk cId="1500792045" sldId="260"/>
            <ac:spMk id="9" creationId="{4421DCE2-4705-41A2-898E-EF8D14CAB94F}"/>
          </ac:spMkLst>
        </pc:spChg>
      </pc:sldChg>
      <pc:sldChg chg="modSp add del mod setBg">
        <pc:chgData name="Annika Rosengren" userId="72c92c7a772d6a24" providerId="LiveId" clId="{AC2C17C9-BE7F-4197-8A19-43BF797B8AAE}" dt="2022-11-08T11:58:47.674" v="1650" actId="47"/>
        <pc:sldMkLst>
          <pc:docMk/>
          <pc:sldMk cId="3467924206" sldId="262"/>
        </pc:sldMkLst>
        <pc:spChg chg="mod">
          <ac:chgData name="Annika Rosengren" userId="72c92c7a772d6a24" providerId="LiveId" clId="{AC2C17C9-BE7F-4197-8A19-43BF797B8AAE}" dt="2022-11-08T09:27:49.293" v="984" actId="20577"/>
          <ac:spMkLst>
            <pc:docMk/>
            <pc:sldMk cId="3467924206" sldId="262"/>
            <ac:spMk id="7" creationId="{FB3D5B49-80A5-4EC7-80DD-495CE66B7C42}"/>
          </ac:spMkLst>
        </pc:spChg>
      </pc:sldChg>
      <pc:sldChg chg="delSp modSp add mod setBg">
        <pc:chgData name="Annika Rosengren" userId="72c92c7a772d6a24" providerId="LiveId" clId="{AC2C17C9-BE7F-4197-8A19-43BF797B8AAE}" dt="2022-11-08T12:13:54.957" v="2147" actId="5793"/>
        <pc:sldMkLst>
          <pc:docMk/>
          <pc:sldMk cId="3186040498" sldId="265"/>
        </pc:sldMkLst>
        <pc:spChg chg="mod">
          <ac:chgData name="Annika Rosengren" userId="72c92c7a772d6a24" providerId="LiveId" clId="{AC2C17C9-BE7F-4197-8A19-43BF797B8AAE}" dt="2022-11-08T12:01:45.254" v="1707" actId="20577"/>
          <ac:spMkLst>
            <pc:docMk/>
            <pc:sldMk cId="3186040498" sldId="265"/>
            <ac:spMk id="2" creationId="{DD5731FC-A8F2-4947-AC19-B66E0C89EFB0}"/>
          </ac:spMkLst>
        </pc:spChg>
        <pc:spChg chg="mod">
          <ac:chgData name="Annika Rosengren" userId="72c92c7a772d6a24" providerId="LiveId" clId="{AC2C17C9-BE7F-4197-8A19-43BF797B8AAE}" dt="2022-11-08T12:13:54.957" v="2147" actId="5793"/>
          <ac:spMkLst>
            <pc:docMk/>
            <pc:sldMk cId="3186040498" sldId="265"/>
            <ac:spMk id="3" creationId="{FE31B277-6163-47CD-9790-66F562D04AAA}"/>
          </ac:spMkLst>
        </pc:spChg>
        <pc:spChg chg="del mod">
          <ac:chgData name="Annika Rosengren" userId="72c92c7a772d6a24" providerId="LiveId" clId="{AC2C17C9-BE7F-4197-8A19-43BF797B8AAE}" dt="2022-11-08T12:01:06.955" v="1653" actId="478"/>
          <ac:spMkLst>
            <pc:docMk/>
            <pc:sldMk cId="3186040498" sldId="265"/>
            <ac:spMk id="4" creationId="{BCE260BA-575C-4DBA-8282-B19C2CA2F961}"/>
          </ac:spMkLst>
        </pc:spChg>
      </pc:sldChg>
      <pc:sldChg chg="addSp delSp modSp add mod ord setBg">
        <pc:chgData name="Annika Rosengren" userId="72c92c7a772d6a24" providerId="LiveId" clId="{AC2C17C9-BE7F-4197-8A19-43BF797B8AAE}" dt="2022-11-08T12:12:47.107" v="2074" actId="20577"/>
        <pc:sldMkLst>
          <pc:docMk/>
          <pc:sldMk cId="2478445529" sldId="267"/>
        </pc:sldMkLst>
        <pc:spChg chg="add mod">
          <ac:chgData name="Annika Rosengren" userId="72c92c7a772d6a24" providerId="LiveId" clId="{AC2C17C9-BE7F-4197-8A19-43BF797B8AAE}" dt="2022-11-08T12:12:47.107" v="2074" actId="20577"/>
          <ac:spMkLst>
            <pc:docMk/>
            <pc:sldMk cId="2478445529" sldId="267"/>
            <ac:spMk id="2" creationId="{82FF89AE-8B03-3F5E-3667-E9B45A540DE2}"/>
          </ac:spMkLst>
        </pc:spChg>
        <pc:spChg chg="del">
          <ac:chgData name="Annika Rosengren" userId="72c92c7a772d6a24" providerId="LiveId" clId="{AC2C17C9-BE7F-4197-8A19-43BF797B8AAE}" dt="2022-11-08T11:44:03.822" v="1436" actId="478"/>
          <ac:spMkLst>
            <pc:docMk/>
            <pc:sldMk cId="2478445529" sldId="267"/>
            <ac:spMk id="4" creationId="{2E5CE226-19EB-4280-86F6-F4A3B415BE60}"/>
          </ac:spMkLst>
        </pc:spChg>
        <pc:picChg chg="mod">
          <ac:chgData name="Annika Rosengren" userId="72c92c7a772d6a24" providerId="LiveId" clId="{AC2C17C9-BE7F-4197-8A19-43BF797B8AAE}" dt="2022-11-08T12:12:00.001" v="2044" actId="1076"/>
          <ac:picMkLst>
            <pc:docMk/>
            <pc:sldMk cId="2478445529" sldId="267"/>
            <ac:picMk id="5" creationId="{8CB1FBA8-5CB1-4FF4-88C0-118C76DF9EE4}"/>
          </ac:picMkLst>
        </pc:picChg>
      </pc:sldChg>
      <pc:sldChg chg="addSp delSp modSp add mod ord setBg modClrScheme chgLayout">
        <pc:chgData name="Annika Rosengren" userId="72c92c7a772d6a24" providerId="LiveId" clId="{AC2C17C9-BE7F-4197-8A19-43BF797B8AAE}" dt="2022-11-08T12:17:47.307" v="2170" actId="208"/>
        <pc:sldMkLst>
          <pc:docMk/>
          <pc:sldMk cId="2827571535" sldId="268"/>
        </pc:sldMkLst>
        <pc:spChg chg="add mod ord">
          <ac:chgData name="Annika Rosengren" userId="72c92c7a772d6a24" providerId="LiveId" clId="{AC2C17C9-BE7F-4197-8A19-43BF797B8AAE}" dt="2022-11-08T11:54:33.617" v="1636" actId="1076"/>
          <ac:spMkLst>
            <pc:docMk/>
            <pc:sldMk cId="2827571535" sldId="268"/>
            <ac:spMk id="2" creationId="{C977441F-6CDD-4054-CC94-F39F7D17A0BF}"/>
          </ac:spMkLst>
        </pc:spChg>
        <pc:spChg chg="del">
          <ac:chgData name="Annika Rosengren" userId="72c92c7a772d6a24" providerId="LiveId" clId="{AC2C17C9-BE7F-4197-8A19-43BF797B8AAE}" dt="2022-11-08T11:51:28.189" v="1489" actId="478"/>
          <ac:spMkLst>
            <pc:docMk/>
            <pc:sldMk cId="2827571535" sldId="268"/>
            <ac:spMk id="4" creationId="{520CA54E-158C-4C56-996C-4679B7CB57BC}"/>
          </ac:spMkLst>
        </pc:spChg>
        <pc:spChg chg="mod">
          <ac:chgData name="Annika Rosengren" userId="72c92c7a772d6a24" providerId="LiveId" clId="{AC2C17C9-BE7F-4197-8A19-43BF797B8AAE}" dt="2022-11-08T12:17:47.307" v="2170" actId="208"/>
          <ac:spMkLst>
            <pc:docMk/>
            <pc:sldMk cId="2827571535" sldId="268"/>
            <ac:spMk id="7" creationId="{0FB93EAD-2919-4E24-8208-8650D827CCC3}"/>
          </ac:spMkLst>
        </pc:spChg>
        <pc:graphicFrameChg chg="mod modGraphic">
          <ac:chgData name="Annika Rosengren" userId="72c92c7a772d6a24" providerId="LiveId" clId="{AC2C17C9-BE7F-4197-8A19-43BF797B8AAE}" dt="2022-11-08T12:17:33.225" v="2169" actId="207"/>
          <ac:graphicFrameMkLst>
            <pc:docMk/>
            <pc:sldMk cId="2827571535" sldId="268"/>
            <ac:graphicFrameMk id="6" creationId="{9708E7F1-3DA7-46F4-9FA2-010528C586AC}"/>
          </ac:graphicFrameMkLst>
        </pc:graphicFrameChg>
      </pc:sldChg>
      <pc:sldChg chg="addSp delSp modSp add mod setBg">
        <pc:chgData name="Annika Rosengren" userId="72c92c7a772d6a24" providerId="LiveId" clId="{AC2C17C9-BE7F-4197-8A19-43BF797B8AAE}" dt="2022-11-08T09:24:44.210" v="946" actId="122"/>
        <pc:sldMkLst>
          <pc:docMk/>
          <pc:sldMk cId="1425704792" sldId="272"/>
        </pc:sldMkLst>
        <pc:spChg chg="add mod">
          <ac:chgData name="Annika Rosengren" userId="72c92c7a772d6a24" providerId="LiveId" clId="{AC2C17C9-BE7F-4197-8A19-43BF797B8AAE}" dt="2022-11-08T09:24:44.210" v="946" actId="122"/>
          <ac:spMkLst>
            <pc:docMk/>
            <pc:sldMk cId="1425704792" sldId="272"/>
            <ac:spMk id="2" creationId="{3F5490D7-8A8B-497B-0D92-7D1EF2862AFD}"/>
          </ac:spMkLst>
        </pc:spChg>
        <pc:spChg chg="del">
          <ac:chgData name="Annika Rosengren" userId="72c92c7a772d6a24" providerId="LiveId" clId="{AC2C17C9-BE7F-4197-8A19-43BF797B8AAE}" dt="2022-11-08T09:17:51.563" v="702" actId="478"/>
          <ac:spMkLst>
            <pc:docMk/>
            <pc:sldMk cId="1425704792" sldId="272"/>
            <ac:spMk id="4" creationId="{71AD4099-A3CD-42CE-BCC7-35909639E93E}"/>
          </ac:spMkLst>
        </pc:spChg>
        <pc:picChg chg="mod">
          <ac:chgData name="Annika Rosengren" userId="72c92c7a772d6a24" providerId="LiveId" clId="{AC2C17C9-BE7F-4197-8A19-43BF797B8AAE}" dt="2022-11-08T09:22:12.213" v="789" actId="1582"/>
          <ac:picMkLst>
            <pc:docMk/>
            <pc:sldMk cId="1425704792" sldId="272"/>
            <ac:picMk id="5" creationId="{EEC030F7-45C2-4249-A526-89879EFB266B}"/>
          </ac:picMkLst>
        </pc:picChg>
      </pc:sldChg>
      <pc:sldChg chg="add ord setBg">
        <pc:chgData name="Annika Rosengren" userId="72c92c7a772d6a24" providerId="LiveId" clId="{AC2C17C9-BE7F-4197-8A19-43BF797B8AAE}" dt="2022-11-08T08:03:14.473" v="452"/>
        <pc:sldMkLst>
          <pc:docMk/>
          <pc:sldMk cId="1203808440" sldId="520"/>
        </pc:sldMkLst>
      </pc:sldChg>
      <pc:sldChg chg="del">
        <pc:chgData name="Annika Rosengren" userId="72c92c7a772d6a24" providerId="LiveId" clId="{AC2C17C9-BE7F-4197-8A19-43BF797B8AAE}" dt="2022-11-08T08:02:08.888" v="450" actId="47"/>
        <pc:sldMkLst>
          <pc:docMk/>
          <pc:sldMk cId="0" sldId="822"/>
        </pc:sldMkLst>
      </pc:sldChg>
      <pc:sldChg chg="add del ord setBg">
        <pc:chgData name="Annika Rosengren" userId="72c92c7a772d6a24" providerId="LiveId" clId="{AC2C17C9-BE7F-4197-8A19-43BF797B8AAE}" dt="2022-11-08T08:38:06.486" v="698" actId="47"/>
        <pc:sldMkLst>
          <pc:docMk/>
          <pc:sldMk cId="0" sldId="843"/>
        </pc:sldMkLst>
      </pc:sldChg>
      <pc:sldChg chg="del">
        <pc:chgData name="Annika Rosengren" userId="72c92c7a772d6a24" providerId="LiveId" clId="{AC2C17C9-BE7F-4197-8A19-43BF797B8AAE}" dt="2022-11-08T12:14:10.987" v="2152" actId="47"/>
        <pc:sldMkLst>
          <pc:docMk/>
          <pc:sldMk cId="0" sldId="912"/>
        </pc:sldMkLst>
      </pc:sldChg>
      <pc:sldChg chg="del">
        <pc:chgData name="Annika Rosengren" userId="72c92c7a772d6a24" providerId="LiveId" clId="{AC2C17C9-BE7F-4197-8A19-43BF797B8AAE}" dt="2022-11-08T12:14:16.686" v="2159" actId="47"/>
        <pc:sldMkLst>
          <pc:docMk/>
          <pc:sldMk cId="0" sldId="925"/>
        </pc:sldMkLst>
      </pc:sldChg>
      <pc:sldChg chg="del">
        <pc:chgData name="Annika Rosengren" userId="72c92c7a772d6a24" providerId="LiveId" clId="{AC2C17C9-BE7F-4197-8A19-43BF797B8AAE}" dt="2022-11-08T12:14:11.336" v="2153" actId="47"/>
        <pc:sldMkLst>
          <pc:docMk/>
          <pc:sldMk cId="0" sldId="927"/>
        </pc:sldMkLst>
      </pc:sldChg>
      <pc:sldChg chg="del">
        <pc:chgData name="Annika Rosengren" userId="72c92c7a772d6a24" providerId="LiveId" clId="{AC2C17C9-BE7F-4197-8A19-43BF797B8AAE}" dt="2022-11-08T12:14:12.378" v="2154" actId="47"/>
        <pc:sldMkLst>
          <pc:docMk/>
          <pc:sldMk cId="0" sldId="929"/>
        </pc:sldMkLst>
      </pc:sldChg>
      <pc:sldChg chg="del">
        <pc:chgData name="Annika Rosengren" userId="72c92c7a772d6a24" providerId="LiveId" clId="{AC2C17C9-BE7F-4197-8A19-43BF797B8AAE}" dt="2022-11-08T12:14:13.825" v="2156" actId="47"/>
        <pc:sldMkLst>
          <pc:docMk/>
          <pc:sldMk cId="2215041366" sldId="932"/>
        </pc:sldMkLst>
      </pc:sldChg>
      <pc:sldChg chg="del">
        <pc:chgData name="Annika Rosengren" userId="72c92c7a772d6a24" providerId="LiveId" clId="{AC2C17C9-BE7F-4197-8A19-43BF797B8AAE}" dt="2022-11-08T12:14:13.113" v="2155" actId="47"/>
        <pc:sldMkLst>
          <pc:docMk/>
          <pc:sldMk cId="2755441493" sldId="934"/>
        </pc:sldMkLst>
      </pc:sldChg>
      <pc:sldChg chg="addSp modSp add mod setBg">
        <pc:chgData name="Annika Rosengren" userId="72c92c7a772d6a24" providerId="LiveId" clId="{AC2C17C9-BE7F-4197-8A19-43BF797B8AAE}" dt="2022-11-08T07:54:52.495" v="308" actId="1076"/>
        <pc:sldMkLst>
          <pc:docMk/>
          <pc:sldMk cId="1129458667" sldId="936"/>
        </pc:sldMkLst>
        <pc:spChg chg="add mod">
          <ac:chgData name="Annika Rosengren" userId="72c92c7a772d6a24" providerId="LiveId" clId="{AC2C17C9-BE7F-4197-8A19-43BF797B8AAE}" dt="2022-11-08T07:51:17.790" v="296" actId="20577"/>
          <ac:spMkLst>
            <pc:docMk/>
            <pc:sldMk cId="1129458667" sldId="936"/>
            <ac:spMk id="2" creationId="{49D78259-34F4-37F1-F52B-BAFB598C88D8}"/>
          </ac:spMkLst>
        </pc:spChg>
        <pc:picChg chg="add mod">
          <ac:chgData name="Annika Rosengren" userId="72c92c7a772d6a24" providerId="LiveId" clId="{AC2C17C9-BE7F-4197-8A19-43BF797B8AAE}" dt="2022-11-08T07:54:52.495" v="308" actId="1076"/>
          <ac:picMkLst>
            <pc:docMk/>
            <pc:sldMk cId="1129458667" sldId="936"/>
            <ac:picMk id="4" creationId="{1E9F77B8-60B7-CAFC-B85D-FDF8C32D1B9B}"/>
          </ac:picMkLst>
        </pc:picChg>
        <pc:picChg chg="mod">
          <ac:chgData name="Annika Rosengren" userId="72c92c7a772d6a24" providerId="LiveId" clId="{AC2C17C9-BE7F-4197-8A19-43BF797B8AAE}" dt="2022-11-08T07:53:04.940" v="302" actId="14100"/>
          <ac:picMkLst>
            <pc:docMk/>
            <pc:sldMk cId="1129458667" sldId="936"/>
            <ac:picMk id="6" creationId="{23D66F97-F726-0B84-9231-BF49FFBA1AE8}"/>
          </ac:picMkLst>
        </pc:picChg>
      </pc:sldChg>
      <pc:sldChg chg="addSp delSp modSp del mod">
        <pc:chgData name="Annika Rosengren" userId="72c92c7a772d6a24" providerId="LiveId" clId="{AC2C17C9-BE7F-4197-8A19-43BF797B8AAE}" dt="2022-11-08T07:45:02.517" v="40" actId="2696"/>
        <pc:sldMkLst>
          <pc:docMk/>
          <pc:sldMk cId="3035213119" sldId="936"/>
        </pc:sldMkLst>
        <pc:spChg chg="add del">
          <ac:chgData name="Annika Rosengren" userId="72c92c7a772d6a24" providerId="LiveId" clId="{AC2C17C9-BE7F-4197-8A19-43BF797B8AAE}" dt="2022-11-07T21:30:04.268" v="12" actId="478"/>
          <ac:spMkLst>
            <pc:docMk/>
            <pc:sldMk cId="3035213119" sldId="936"/>
            <ac:spMk id="2" creationId="{79CCABAF-121C-8B63-02C0-5386B29FC356}"/>
          </ac:spMkLst>
        </pc:spChg>
        <pc:spChg chg="del mod">
          <ac:chgData name="Annika Rosengren" userId="72c92c7a772d6a24" providerId="LiveId" clId="{AC2C17C9-BE7F-4197-8A19-43BF797B8AAE}" dt="2022-11-07T21:29:50.761" v="10"/>
          <ac:spMkLst>
            <pc:docMk/>
            <pc:sldMk cId="3035213119" sldId="936"/>
            <ac:spMk id="8" creationId="{3CB1240E-BB4B-7E34-614C-A17373B83D12}"/>
          </ac:spMkLst>
        </pc:spChg>
        <pc:picChg chg="del">
          <ac:chgData name="Annika Rosengren" userId="72c92c7a772d6a24" providerId="LiveId" clId="{AC2C17C9-BE7F-4197-8A19-43BF797B8AAE}" dt="2022-11-07T21:29:40.131" v="6" actId="478"/>
          <ac:picMkLst>
            <pc:docMk/>
            <pc:sldMk cId="3035213119" sldId="936"/>
            <ac:picMk id="3" creationId="{5EC1029D-1181-BE6B-EA18-5A8F2742080A}"/>
          </ac:picMkLst>
        </pc:picChg>
        <pc:picChg chg="del">
          <ac:chgData name="Annika Rosengren" userId="72c92c7a772d6a24" providerId="LiveId" clId="{AC2C17C9-BE7F-4197-8A19-43BF797B8AAE}" dt="2022-11-07T21:29:42.840" v="7" actId="478"/>
          <ac:picMkLst>
            <pc:docMk/>
            <pc:sldMk cId="3035213119" sldId="936"/>
            <ac:picMk id="5" creationId="{34437B2E-3F14-6521-B8E3-5D8722C22BC0}"/>
          </ac:picMkLst>
        </pc:picChg>
        <pc:picChg chg="add mod">
          <ac:chgData name="Annika Rosengren" userId="72c92c7a772d6a24" providerId="LiveId" clId="{AC2C17C9-BE7F-4197-8A19-43BF797B8AAE}" dt="2022-11-07T21:31:20.821" v="18" actId="1582"/>
          <ac:picMkLst>
            <pc:docMk/>
            <pc:sldMk cId="3035213119" sldId="936"/>
            <ac:picMk id="6" creationId="{23D66F97-F726-0B84-9231-BF49FFBA1AE8}"/>
          </ac:picMkLst>
        </pc:picChg>
        <pc:picChg chg="del">
          <ac:chgData name="Annika Rosengren" userId="72c92c7a772d6a24" providerId="LiveId" clId="{AC2C17C9-BE7F-4197-8A19-43BF797B8AAE}" dt="2022-11-07T21:22:27.305" v="0" actId="478"/>
          <ac:picMkLst>
            <pc:docMk/>
            <pc:sldMk cId="3035213119" sldId="936"/>
            <ac:picMk id="7" creationId="{5976488E-C750-EC40-748F-729B701F323B}"/>
          </ac:picMkLst>
        </pc:picChg>
      </pc:sldChg>
      <pc:sldChg chg="del">
        <pc:chgData name="Annika Rosengren" userId="72c92c7a772d6a24" providerId="LiveId" clId="{AC2C17C9-BE7F-4197-8A19-43BF797B8AAE}" dt="2022-11-08T12:14:10.326" v="2151" actId="47"/>
        <pc:sldMkLst>
          <pc:docMk/>
          <pc:sldMk cId="2769144505" sldId="937"/>
        </pc:sldMkLst>
      </pc:sldChg>
      <pc:sldChg chg="del">
        <pc:chgData name="Annika Rosengren" userId="72c92c7a772d6a24" providerId="LiveId" clId="{AC2C17C9-BE7F-4197-8A19-43BF797B8AAE}" dt="2022-11-08T12:14:14.962" v="2157" actId="47"/>
        <pc:sldMkLst>
          <pc:docMk/>
          <pc:sldMk cId="2790495082" sldId="938"/>
        </pc:sldMkLst>
      </pc:sldChg>
      <pc:sldChg chg="del">
        <pc:chgData name="Annika Rosengren" userId="72c92c7a772d6a24" providerId="LiveId" clId="{AC2C17C9-BE7F-4197-8A19-43BF797B8AAE}" dt="2022-11-08T12:14:15.829" v="2158" actId="47"/>
        <pc:sldMkLst>
          <pc:docMk/>
          <pc:sldMk cId="2385736521" sldId="939"/>
        </pc:sldMkLst>
      </pc:sldChg>
      <pc:sldChg chg="del">
        <pc:chgData name="Annika Rosengren" userId="72c92c7a772d6a24" providerId="LiveId" clId="{AC2C17C9-BE7F-4197-8A19-43BF797B8AAE}" dt="2022-11-08T12:14:28.939" v="2160" actId="47"/>
        <pc:sldMkLst>
          <pc:docMk/>
          <pc:sldMk cId="952596090" sldId="940"/>
        </pc:sldMkLst>
      </pc:sldChg>
      <pc:sldChg chg="del">
        <pc:chgData name="Annika Rosengren" userId="72c92c7a772d6a24" providerId="LiveId" clId="{AC2C17C9-BE7F-4197-8A19-43BF797B8AAE}" dt="2022-11-08T12:17:59.417" v="2171" actId="47"/>
        <pc:sldMkLst>
          <pc:docMk/>
          <pc:sldMk cId="1488336059" sldId="941"/>
        </pc:sldMkLst>
      </pc:sldChg>
      <pc:sldChg chg="modSp add mod setBg">
        <pc:chgData name="Annika Rosengren" userId="72c92c7a772d6a24" providerId="LiveId" clId="{AC2C17C9-BE7F-4197-8A19-43BF797B8AAE}" dt="2022-11-08T08:37:50.032" v="697" actId="20577"/>
        <pc:sldMkLst>
          <pc:docMk/>
          <pc:sldMk cId="2446376670" sldId="942"/>
        </pc:sldMkLst>
        <pc:spChg chg="mod">
          <ac:chgData name="Annika Rosengren" userId="72c92c7a772d6a24" providerId="LiveId" clId="{AC2C17C9-BE7F-4197-8A19-43BF797B8AAE}" dt="2022-11-08T08:37:50.032" v="697" actId="20577"/>
          <ac:spMkLst>
            <pc:docMk/>
            <pc:sldMk cId="2446376670" sldId="942"/>
            <ac:spMk id="4" creationId="{F2D0CA4A-5D80-24DE-6CF8-F2D3CD5FED1D}"/>
          </ac:spMkLst>
        </pc:spChg>
      </pc:sldChg>
      <pc:sldChg chg="add del setBg">
        <pc:chgData name="Annika Rosengren" userId="72c92c7a772d6a24" providerId="LiveId" clId="{AC2C17C9-BE7F-4197-8A19-43BF797B8AAE}" dt="2022-11-08T08:38:07.524" v="699" actId="47"/>
        <pc:sldMkLst>
          <pc:docMk/>
          <pc:sldMk cId="1471043385" sldId="943"/>
        </pc:sldMkLst>
      </pc:sldChg>
      <pc:sldChg chg="addSp delSp modSp add del mod modAnim">
        <pc:chgData name="Annika Rosengren" userId="72c92c7a772d6a24" providerId="LiveId" clId="{AC2C17C9-BE7F-4197-8A19-43BF797B8AAE}" dt="2022-11-08T12:14:07.282" v="2149" actId="47"/>
        <pc:sldMkLst>
          <pc:docMk/>
          <pc:sldMk cId="3724514065" sldId="944"/>
        </pc:sldMkLst>
        <pc:spChg chg="add mod">
          <ac:chgData name="Annika Rosengren" userId="72c92c7a772d6a24" providerId="LiveId" clId="{AC2C17C9-BE7F-4197-8A19-43BF797B8AAE}" dt="2022-11-07T21:37:18.780" v="37"/>
          <ac:spMkLst>
            <pc:docMk/>
            <pc:sldMk cId="3724514065" sldId="944"/>
            <ac:spMk id="2" creationId="{A0D752D4-C8EC-3E10-F5C4-99CF1EF3C53B}"/>
          </ac:spMkLst>
        </pc:spChg>
        <pc:spChg chg="add mod">
          <ac:chgData name="Annika Rosengren" userId="72c92c7a772d6a24" providerId="LiveId" clId="{AC2C17C9-BE7F-4197-8A19-43BF797B8AAE}" dt="2022-11-07T21:37:18.780" v="37"/>
          <ac:spMkLst>
            <pc:docMk/>
            <pc:sldMk cId="3724514065" sldId="944"/>
            <ac:spMk id="4" creationId="{85C6F0E8-1FE6-9309-01F5-BFC142D5C9C6}"/>
          </ac:spMkLst>
        </pc:spChg>
        <pc:spChg chg="add mod">
          <ac:chgData name="Annika Rosengren" userId="72c92c7a772d6a24" providerId="LiveId" clId="{AC2C17C9-BE7F-4197-8A19-43BF797B8AAE}" dt="2022-11-07T21:37:18.780" v="37"/>
          <ac:spMkLst>
            <pc:docMk/>
            <pc:sldMk cId="3724514065" sldId="944"/>
            <ac:spMk id="6" creationId="{6BDA1D51-A98B-F964-9D8D-511947FD7EE8}"/>
          </ac:spMkLst>
        </pc:spChg>
        <pc:spChg chg="add mod">
          <ac:chgData name="Annika Rosengren" userId="72c92c7a772d6a24" providerId="LiveId" clId="{AC2C17C9-BE7F-4197-8A19-43BF797B8AAE}" dt="2022-11-07T21:37:18.780" v="37"/>
          <ac:spMkLst>
            <pc:docMk/>
            <pc:sldMk cId="3724514065" sldId="944"/>
            <ac:spMk id="7" creationId="{F3870407-8F89-4918-9D49-FAF16D62AFB2}"/>
          </ac:spMkLst>
        </pc:spChg>
        <pc:spChg chg="del">
          <ac:chgData name="Annika Rosengren" userId="72c92c7a772d6a24" providerId="LiveId" clId="{AC2C17C9-BE7F-4197-8A19-43BF797B8AAE}" dt="2022-11-07T21:37:16.207" v="36" actId="478"/>
          <ac:spMkLst>
            <pc:docMk/>
            <pc:sldMk cId="3724514065" sldId="944"/>
            <ac:spMk id="8" creationId="{3CB1240E-BB4B-7E34-614C-A17373B83D12}"/>
          </ac:spMkLst>
        </pc:spChg>
        <pc:spChg chg="add mod">
          <ac:chgData name="Annika Rosengren" userId="72c92c7a772d6a24" providerId="LiveId" clId="{AC2C17C9-BE7F-4197-8A19-43BF797B8AAE}" dt="2022-11-07T21:37:18.780" v="37"/>
          <ac:spMkLst>
            <pc:docMk/>
            <pc:sldMk cId="3724514065" sldId="944"/>
            <ac:spMk id="9" creationId="{366D072A-0E67-770D-0921-66F75E4503DA}"/>
          </ac:spMkLst>
        </pc:spChg>
        <pc:spChg chg="add mod">
          <ac:chgData name="Annika Rosengren" userId="72c92c7a772d6a24" providerId="LiveId" clId="{AC2C17C9-BE7F-4197-8A19-43BF797B8AAE}" dt="2022-11-07T21:37:18.780" v="37"/>
          <ac:spMkLst>
            <pc:docMk/>
            <pc:sldMk cId="3724514065" sldId="944"/>
            <ac:spMk id="10" creationId="{AFB32844-F3C0-990F-079B-E90C9F00E3DA}"/>
          </ac:spMkLst>
        </pc:spChg>
        <pc:spChg chg="add mod">
          <ac:chgData name="Annika Rosengren" userId="72c92c7a772d6a24" providerId="LiveId" clId="{AC2C17C9-BE7F-4197-8A19-43BF797B8AAE}" dt="2022-11-07T21:37:18.780" v="37"/>
          <ac:spMkLst>
            <pc:docMk/>
            <pc:sldMk cId="3724514065" sldId="944"/>
            <ac:spMk id="11" creationId="{80E2ECD7-3EEF-45AA-4417-839D2255A52E}"/>
          </ac:spMkLst>
        </pc:spChg>
        <pc:spChg chg="add mod">
          <ac:chgData name="Annika Rosengren" userId="72c92c7a772d6a24" providerId="LiveId" clId="{AC2C17C9-BE7F-4197-8A19-43BF797B8AAE}" dt="2022-11-07T21:37:18.780" v="37"/>
          <ac:spMkLst>
            <pc:docMk/>
            <pc:sldMk cId="3724514065" sldId="944"/>
            <ac:spMk id="12" creationId="{08AF5341-8E33-DC81-FD08-5DC57880F51D}"/>
          </ac:spMkLst>
        </pc:spChg>
        <pc:picChg chg="del">
          <ac:chgData name="Annika Rosengren" userId="72c92c7a772d6a24" providerId="LiveId" clId="{AC2C17C9-BE7F-4197-8A19-43BF797B8AAE}" dt="2022-11-07T21:37:07.927" v="34" actId="478"/>
          <ac:picMkLst>
            <pc:docMk/>
            <pc:sldMk cId="3724514065" sldId="944"/>
            <ac:picMk id="3" creationId="{5EC1029D-1181-BE6B-EA18-5A8F2742080A}"/>
          </ac:picMkLst>
        </pc:picChg>
        <pc:picChg chg="del">
          <ac:chgData name="Annika Rosengren" userId="72c92c7a772d6a24" providerId="LiveId" clId="{AC2C17C9-BE7F-4197-8A19-43BF797B8AAE}" dt="2022-11-07T21:37:10.968" v="35" actId="478"/>
          <ac:picMkLst>
            <pc:docMk/>
            <pc:sldMk cId="3724514065" sldId="944"/>
            <ac:picMk id="5" creationId="{34437B2E-3F14-6521-B8E3-5D8722C22BC0}"/>
          </ac:picMkLst>
        </pc:picChg>
      </pc:sldChg>
      <pc:sldChg chg="addSp delSp modSp add del mod modClrScheme chgLayout">
        <pc:chgData name="Annika Rosengren" userId="72c92c7a772d6a24" providerId="LiveId" clId="{AC2C17C9-BE7F-4197-8A19-43BF797B8AAE}" dt="2022-11-08T12:14:04.826" v="2148" actId="47"/>
        <pc:sldMkLst>
          <pc:docMk/>
          <pc:sldMk cId="4009758226" sldId="945"/>
        </pc:sldMkLst>
        <pc:spChg chg="add del mod ord">
          <ac:chgData name="Annika Rosengren" userId="72c92c7a772d6a24" providerId="LiveId" clId="{AC2C17C9-BE7F-4197-8A19-43BF797B8AAE}" dt="2022-11-07T21:34:57.493" v="29"/>
          <ac:spMkLst>
            <pc:docMk/>
            <pc:sldMk cId="4009758226" sldId="945"/>
            <ac:spMk id="3" creationId="{8465A1A4-7B24-5085-0732-D0B820AB40AC}"/>
          </ac:spMkLst>
        </pc:spChg>
        <pc:spChg chg="add mod">
          <ac:chgData name="Annika Rosengren" userId="72c92c7a772d6a24" providerId="LiveId" clId="{AC2C17C9-BE7F-4197-8A19-43BF797B8AAE}" dt="2022-11-07T21:34:57.493" v="29"/>
          <ac:spMkLst>
            <pc:docMk/>
            <pc:sldMk cId="4009758226" sldId="945"/>
            <ac:spMk id="4" creationId="{8BE2306C-B319-4FD2-B234-0636730DF57A}"/>
          </ac:spMkLst>
        </pc:spChg>
        <pc:picChg chg="add mod">
          <ac:chgData name="Annika Rosengren" userId="72c92c7a772d6a24" providerId="LiveId" clId="{AC2C17C9-BE7F-4197-8A19-43BF797B8AAE}" dt="2022-11-07T21:35:12.681" v="30" actId="14100"/>
          <ac:picMkLst>
            <pc:docMk/>
            <pc:sldMk cId="4009758226" sldId="945"/>
            <ac:picMk id="2" creationId="{002DC024-6652-5F6B-8B36-FD813FA61DDB}"/>
          </ac:picMkLst>
        </pc:picChg>
        <pc:picChg chg="del">
          <ac:chgData name="Annika Rosengren" userId="72c92c7a772d6a24" providerId="LiveId" clId="{AC2C17C9-BE7F-4197-8A19-43BF797B8AAE}" dt="2022-11-07T21:33:14.515" v="20" actId="478"/>
          <ac:picMkLst>
            <pc:docMk/>
            <pc:sldMk cId="4009758226" sldId="945"/>
            <ac:picMk id="6" creationId="{23D66F97-F726-0B84-9231-BF49FFBA1AE8}"/>
          </ac:picMkLst>
        </pc:picChg>
      </pc:sldChg>
      <pc:sldChg chg="addSp delSp modSp new del mod ord setBg">
        <pc:chgData name="Annika Rosengren" userId="72c92c7a772d6a24" providerId="LiveId" clId="{AC2C17C9-BE7F-4197-8A19-43BF797B8AAE}" dt="2022-11-08T10:30:54.715" v="1277" actId="47"/>
        <pc:sldMkLst>
          <pc:docMk/>
          <pc:sldMk cId="430051083" sldId="946"/>
        </pc:sldMkLst>
        <pc:spChg chg="add del">
          <ac:chgData name="Annika Rosengren" userId="72c92c7a772d6a24" providerId="LiveId" clId="{AC2C17C9-BE7F-4197-8A19-43BF797B8AAE}" dt="2022-11-08T09:51:20.043" v="1033" actId="26606"/>
          <ac:spMkLst>
            <pc:docMk/>
            <pc:sldMk cId="430051083" sldId="946"/>
            <ac:spMk id="7" creationId="{86FF76B9-219D-4469-AF87-0236D29032F1}"/>
          </ac:spMkLst>
        </pc:spChg>
        <pc:spChg chg="add del">
          <ac:chgData name="Annika Rosengren" userId="72c92c7a772d6a24" providerId="LiveId" clId="{AC2C17C9-BE7F-4197-8A19-43BF797B8AAE}" dt="2022-11-08T09:51:20.043" v="1033" actId="26606"/>
          <ac:spMkLst>
            <pc:docMk/>
            <pc:sldMk cId="430051083" sldId="946"/>
            <ac:spMk id="13" creationId="{2E80C965-DB6D-4F81-9E9E-B027384D0BD6}"/>
          </ac:spMkLst>
        </pc:spChg>
        <pc:spChg chg="add del">
          <ac:chgData name="Annika Rosengren" userId="72c92c7a772d6a24" providerId="LiveId" clId="{AC2C17C9-BE7F-4197-8A19-43BF797B8AAE}" dt="2022-11-08T09:51:20.043" v="1033" actId="26606"/>
          <ac:spMkLst>
            <pc:docMk/>
            <pc:sldMk cId="430051083" sldId="946"/>
            <ac:spMk id="15" creationId="{633C5E46-DAC5-4661-9C87-22B08E2A512F}"/>
          </ac:spMkLst>
        </pc:spChg>
        <pc:spChg chg="add">
          <ac:chgData name="Annika Rosengren" userId="72c92c7a772d6a24" providerId="LiveId" clId="{AC2C17C9-BE7F-4197-8A19-43BF797B8AAE}" dt="2022-11-08T09:51:20.404" v="1034" actId="26606"/>
          <ac:spMkLst>
            <pc:docMk/>
            <pc:sldMk cId="430051083" sldId="946"/>
            <ac:spMk id="17" creationId="{B9FF99BD-075F-4761-A995-6FC574BD25EA}"/>
          </ac:spMkLst>
        </pc:spChg>
        <pc:spChg chg="add">
          <ac:chgData name="Annika Rosengren" userId="72c92c7a772d6a24" providerId="LiveId" clId="{AC2C17C9-BE7F-4197-8A19-43BF797B8AAE}" dt="2022-11-08T09:51:20.404" v="1034" actId="26606"/>
          <ac:spMkLst>
            <pc:docMk/>
            <pc:sldMk cId="430051083" sldId="946"/>
            <ac:spMk id="18" creationId="{A7B21A54-9BA3-4EA9-B460-5A829ADD9051}"/>
          </ac:spMkLst>
        </pc:spChg>
        <pc:spChg chg="add">
          <ac:chgData name="Annika Rosengren" userId="72c92c7a772d6a24" providerId="LiveId" clId="{AC2C17C9-BE7F-4197-8A19-43BF797B8AAE}" dt="2022-11-08T09:51:20.404" v="1034" actId="26606"/>
          <ac:spMkLst>
            <pc:docMk/>
            <pc:sldMk cId="430051083" sldId="946"/>
            <ac:spMk id="19" creationId="{6FA8F714-B9D8-488A-8CCA-E9948FF913A9}"/>
          </ac:spMkLst>
        </pc:spChg>
        <pc:grpChg chg="add del">
          <ac:chgData name="Annika Rosengren" userId="72c92c7a772d6a24" providerId="LiveId" clId="{AC2C17C9-BE7F-4197-8A19-43BF797B8AAE}" dt="2022-11-08T09:51:20.043" v="1033" actId="26606"/>
          <ac:grpSpMkLst>
            <pc:docMk/>
            <pc:sldMk cId="430051083" sldId="946"/>
            <ac:grpSpMk id="9" creationId="{DB88BD78-87E1-424D-B479-C37D8E41B12E}"/>
          </ac:grpSpMkLst>
        </pc:grpChg>
        <pc:graphicFrameChg chg="add del mod modGraphic">
          <ac:chgData name="Annika Rosengren" userId="72c92c7a772d6a24" providerId="LiveId" clId="{AC2C17C9-BE7F-4197-8A19-43BF797B8AAE}" dt="2022-11-08T09:56:05.776" v="1049"/>
          <ac:graphicFrameMkLst>
            <pc:docMk/>
            <pc:sldMk cId="430051083" sldId="946"/>
            <ac:graphicFrameMk id="2" creationId="{A657152C-6F7C-0745-299A-A37EB924E7B6}"/>
          </ac:graphicFrameMkLst>
        </pc:graphicFrameChg>
      </pc:sldChg>
      <pc:sldChg chg="addSp modSp new del modAnim">
        <pc:chgData name="Annika Rosengren" userId="72c92c7a772d6a24" providerId="LiveId" clId="{AC2C17C9-BE7F-4197-8A19-43BF797B8AAE}" dt="2022-11-08T12:14:08.532" v="2150" actId="47"/>
        <pc:sldMkLst>
          <pc:docMk/>
          <pc:sldMk cId="4263984864" sldId="947"/>
        </pc:sldMkLst>
        <pc:spChg chg="add mod">
          <ac:chgData name="Annika Rosengren" userId="72c92c7a772d6a24" providerId="LiveId" clId="{AC2C17C9-BE7F-4197-8A19-43BF797B8AAE}" dt="2022-11-07T21:38:09.696" v="39"/>
          <ac:spMkLst>
            <pc:docMk/>
            <pc:sldMk cId="4263984864" sldId="947"/>
            <ac:spMk id="2" creationId="{C8F867E8-5593-398C-5C2E-E20D7891751A}"/>
          </ac:spMkLst>
        </pc:spChg>
        <pc:spChg chg="add mod">
          <ac:chgData name="Annika Rosengren" userId="72c92c7a772d6a24" providerId="LiveId" clId="{AC2C17C9-BE7F-4197-8A19-43BF797B8AAE}" dt="2022-11-07T21:38:09.696" v="39"/>
          <ac:spMkLst>
            <pc:docMk/>
            <pc:sldMk cId="4263984864" sldId="947"/>
            <ac:spMk id="3" creationId="{BD91ECB5-3718-8F69-BE85-01723E66F052}"/>
          </ac:spMkLst>
        </pc:spChg>
        <pc:spChg chg="add mod">
          <ac:chgData name="Annika Rosengren" userId="72c92c7a772d6a24" providerId="LiveId" clId="{AC2C17C9-BE7F-4197-8A19-43BF797B8AAE}" dt="2022-11-07T21:38:09.696" v="39"/>
          <ac:spMkLst>
            <pc:docMk/>
            <pc:sldMk cId="4263984864" sldId="947"/>
            <ac:spMk id="4" creationId="{7E557DCD-8BB4-74E1-4ABF-EA613E7F8F99}"/>
          </ac:spMkLst>
        </pc:spChg>
        <pc:spChg chg="add mod">
          <ac:chgData name="Annika Rosengren" userId="72c92c7a772d6a24" providerId="LiveId" clId="{AC2C17C9-BE7F-4197-8A19-43BF797B8AAE}" dt="2022-11-07T21:38:09.696" v="39"/>
          <ac:spMkLst>
            <pc:docMk/>
            <pc:sldMk cId="4263984864" sldId="947"/>
            <ac:spMk id="5" creationId="{E181CFC8-D151-2597-532F-8B8822B7C1AF}"/>
          </ac:spMkLst>
        </pc:spChg>
        <pc:spChg chg="add mod">
          <ac:chgData name="Annika Rosengren" userId="72c92c7a772d6a24" providerId="LiveId" clId="{AC2C17C9-BE7F-4197-8A19-43BF797B8AAE}" dt="2022-11-07T21:38:09.696" v="39"/>
          <ac:spMkLst>
            <pc:docMk/>
            <pc:sldMk cId="4263984864" sldId="947"/>
            <ac:spMk id="6" creationId="{CD20DAF5-B6B1-1089-FB79-8081B7679E2A}"/>
          </ac:spMkLst>
        </pc:spChg>
        <pc:spChg chg="add mod">
          <ac:chgData name="Annika Rosengren" userId="72c92c7a772d6a24" providerId="LiveId" clId="{AC2C17C9-BE7F-4197-8A19-43BF797B8AAE}" dt="2022-11-07T21:38:09.696" v="39"/>
          <ac:spMkLst>
            <pc:docMk/>
            <pc:sldMk cId="4263984864" sldId="947"/>
            <ac:spMk id="7" creationId="{0E19E9C2-4C72-FC8F-B68C-71540CC8A2C2}"/>
          </ac:spMkLst>
        </pc:spChg>
        <pc:spChg chg="add mod">
          <ac:chgData name="Annika Rosengren" userId="72c92c7a772d6a24" providerId="LiveId" clId="{AC2C17C9-BE7F-4197-8A19-43BF797B8AAE}" dt="2022-11-07T21:38:09.696" v="39"/>
          <ac:spMkLst>
            <pc:docMk/>
            <pc:sldMk cId="4263984864" sldId="947"/>
            <ac:spMk id="8" creationId="{5A561284-9499-2920-8D91-75828359750D}"/>
          </ac:spMkLst>
        </pc:spChg>
        <pc:spChg chg="add mod">
          <ac:chgData name="Annika Rosengren" userId="72c92c7a772d6a24" providerId="LiveId" clId="{AC2C17C9-BE7F-4197-8A19-43BF797B8AAE}" dt="2022-11-07T21:38:09.696" v="39"/>
          <ac:spMkLst>
            <pc:docMk/>
            <pc:sldMk cId="4263984864" sldId="947"/>
            <ac:spMk id="9" creationId="{94D28918-A647-3957-5C9D-A257F2886530}"/>
          </ac:spMkLst>
        </pc:spChg>
      </pc:sldChg>
      <pc:sldChg chg="modSp add mod">
        <pc:chgData name="Annika Rosengren" userId="72c92c7a772d6a24" providerId="LiveId" clId="{AC2C17C9-BE7F-4197-8A19-43BF797B8AAE}" dt="2022-11-08T08:18:20.724" v="583" actId="115"/>
        <pc:sldMkLst>
          <pc:docMk/>
          <pc:sldMk cId="1980126440" sldId="948"/>
        </pc:sldMkLst>
        <pc:spChg chg="mod">
          <ac:chgData name="Annika Rosengren" userId="72c92c7a772d6a24" providerId="LiveId" clId="{AC2C17C9-BE7F-4197-8A19-43BF797B8AAE}" dt="2022-11-08T08:18:20.724" v="583" actId="115"/>
          <ac:spMkLst>
            <pc:docMk/>
            <pc:sldMk cId="1980126440" sldId="948"/>
            <ac:spMk id="2" creationId="{49D78259-34F4-37F1-F52B-BAFB598C88D8}"/>
          </ac:spMkLst>
        </pc:spChg>
      </pc:sldChg>
      <pc:sldChg chg="addSp delSp modSp add mod ord modClrScheme chgLayout">
        <pc:chgData name="Annika Rosengren" userId="72c92c7a772d6a24" providerId="LiveId" clId="{AC2C17C9-BE7F-4197-8A19-43BF797B8AAE}" dt="2022-11-08T12:16:18.203" v="2164" actId="12385"/>
        <pc:sldMkLst>
          <pc:docMk/>
          <pc:sldMk cId="793672850" sldId="949"/>
        </pc:sldMkLst>
        <pc:spChg chg="add mod ord">
          <ac:chgData name="Annika Rosengren" userId="72c92c7a772d6a24" providerId="LiveId" clId="{AC2C17C9-BE7F-4197-8A19-43BF797B8AAE}" dt="2022-11-08T11:50:26.913" v="1480" actId="2711"/>
          <ac:spMkLst>
            <pc:docMk/>
            <pc:sldMk cId="793672850" sldId="949"/>
            <ac:spMk id="3" creationId="{AFA370B9-EBD3-AB4A-C044-2FABE7FC309D}"/>
          </ac:spMkLst>
        </pc:spChg>
        <pc:spChg chg="del">
          <ac:chgData name="Annika Rosengren" userId="72c92c7a772d6a24" providerId="LiveId" clId="{AC2C17C9-BE7F-4197-8A19-43BF797B8AAE}" dt="2022-11-08T09:56:45.152" v="1054" actId="478"/>
          <ac:spMkLst>
            <pc:docMk/>
            <pc:sldMk cId="793672850" sldId="949"/>
            <ac:spMk id="4" creationId="{2E5CE226-19EB-4280-86F6-F4A3B415BE60}"/>
          </ac:spMkLst>
        </pc:spChg>
        <pc:graphicFrameChg chg="add mod modGraphic">
          <ac:chgData name="Annika Rosengren" userId="72c92c7a772d6a24" providerId="LiveId" clId="{AC2C17C9-BE7F-4197-8A19-43BF797B8AAE}" dt="2022-11-08T12:16:18.203" v="2164" actId="12385"/>
          <ac:graphicFrameMkLst>
            <pc:docMk/>
            <pc:sldMk cId="793672850" sldId="949"/>
            <ac:graphicFrameMk id="2" creationId="{C2F01FF2-2CFC-DAB3-9E4B-5F61358E3301}"/>
          </ac:graphicFrameMkLst>
        </pc:graphicFrameChg>
        <pc:picChg chg="del mod">
          <ac:chgData name="Annika Rosengren" userId="72c92c7a772d6a24" providerId="LiveId" clId="{AC2C17C9-BE7F-4197-8A19-43BF797B8AAE}" dt="2022-11-08T09:56:40.805" v="1053" actId="478"/>
          <ac:picMkLst>
            <pc:docMk/>
            <pc:sldMk cId="793672850" sldId="949"/>
            <ac:picMk id="5" creationId="{8CB1FBA8-5CB1-4FF4-88C0-118C76DF9EE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nika%20Rosengren\Dropbox\Ans&#246;kningar-2008\ALF%202017\Kopia%20av%20Martins%20BMI_TRENDS_MFR%20MED%20DIAGRA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BMI_above_35_per_year!$C$1</c:f>
              <c:strCache>
                <c:ptCount val="1"/>
                <c:pt idx="0">
                  <c:v>BMI30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BMI_above_35_per_year!$B$2:$B$34</c:f>
              <c:numCache>
                <c:formatCode>General</c:formatCode>
                <c:ptCount val="33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</c:numCache>
            </c:numRef>
          </c:xVal>
          <c:yVal>
            <c:numRef>
              <c:f>BMI_above_35_per_year!$C$2:$C$34</c:f>
              <c:numCache>
                <c:formatCode>General</c:formatCode>
                <c:ptCount val="33"/>
                <c:pt idx="0">
                  <c:v>4.633232966607868</c:v>
                </c:pt>
                <c:pt idx="1">
                  <c:v>4.3294725362570681</c:v>
                </c:pt>
                <c:pt idx="2">
                  <c:v>4.5321649391282861</c:v>
                </c:pt>
                <c:pt idx="3">
                  <c:v>4.6587248226180842</c:v>
                </c:pt>
                <c:pt idx="4">
                  <c:v>4.6770124526373529</c:v>
                </c:pt>
                <c:pt idx="5">
                  <c:v>4.7200441055859264</c:v>
                </c:pt>
                <c:pt idx="6">
                  <c:v>5.0198038992537741</c:v>
                </c:pt>
                <c:pt idx="7">
                  <c:v>4.6695373935742319</c:v>
                </c:pt>
                <c:pt idx="8">
                  <c:v>4.875844849237323</c:v>
                </c:pt>
                <c:pt idx="9">
                  <c:v>5.2150243596829879</c:v>
                </c:pt>
                <c:pt idx="10">
                  <c:v>5.5557689157508694</c:v>
                </c:pt>
                <c:pt idx="11">
                  <c:v>6.0405894132620839</c:v>
                </c:pt>
                <c:pt idx="12">
                  <c:v>6.6100198912585872</c:v>
                </c:pt>
                <c:pt idx="13">
                  <c:v>7.2333134993916905</c:v>
                </c:pt>
                <c:pt idx="14">
                  <c:v>7.4624427697326325</c:v>
                </c:pt>
                <c:pt idx="15">
                  <c:v>8.0001121114208118</c:v>
                </c:pt>
                <c:pt idx="16">
                  <c:v>8.4329211741061094</c:v>
                </c:pt>
                <c:pt idx="17">
                  <c:v>8.7528176034659388</c:v>
                </c:pt>
                <c:pt idx="18">
                  <c:v>8.742582361219025</c:v>
                </c:pt>
                <c:pt idx="19">
                  <c:v>9.1044086058099882</c:v>
                </c:pt>
                <c:pt idx="20">
                  <c:v>9.1895870236825328</c:v>
                </c:pt>
                <c:pt idx="21">
                  <c:v>9.5346066298265253</c:v>
                </c:pt>
                <c:pt idx="22">
                  <c:v>10.046511045680498</c:v>
                </c:pt>
                <c:pt idx="23">
                  <c:v>9.7323683405162988</c:v>
                </c:pt>
                <c:pt idx="24">
                  <c:v>10.179439795483438</c:v>
                </c:pt>
                <c:pt idx="25">
                  <c:v>9.8245966490793215</c:v>
                </c:pt>
                <c:pt idx="26">
                  <c:v>9.8813139980171592</c:v>
                </c:pt>
                <c:pt idx="27">
                  <c:v>10.565310857971328</c:v>
                </c:pt>
                <c:pt idx="28">
                  <c:v>10.888242349237839</c:v>
                </c:pt>
                <c:pt idx="29">
                  <c:v>11.460382396367191</c:v>
                </c:pt>
                <c:pt idx="30">
                  <c:v>11.302736848663342</c:v>
                </c:pt>
                <c:pt idx="31">
                  <c:v>11.380315120529469</c:v>
                </c:pt>
                <c:pt idx="32">
                  <c:v>11.875539793402153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6F1-4152-85E9-2E5BC9F3C195}"/>
            </c:ext>
          </c:extLst>
        </c:ser>
        <c:ser>
          <c:idx val="1"/>
          <c:order val="1"/>
          <c:tx>
            <c:strRef>
              <c:f>BMI_above_35_per_year!$D$1</c:f>
              <c:strCache>
                <c:ptCount val="1"/>
                <c:pt idx="0">
                  <c:v>BMI35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BMI_above_35_per_year!$B$2:$B$34</c:f>
              <c:numCache>
                <c:formatCode>General</c:formatCode>
                <c:ptCount val="33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</c:numCache>
            </c:numRef>
          </c:xVal>
          <c:yVal>
            <c:numRef>
              <c:f>BMI_above_35_per_year!$D$2:$D$34</c:f>
              <c:numCache>
                <c:formatCode>General</c:formatCode>
                <c:ptCount val="33"/>
                <c:pt idx="0">
                  <c:v>0.6288154704862351</c:v>
                </c:pt>
                <c:pt idx="1">
                  <c:v>0.6040426329021521</c:v>
                </c:pt>
                <c:pt idx="2">
                  <c:v>0.55581766956903533</c:v>
                </c:pt>
                <c:pt idx="3">
                  <c:v>0.61993928747807669</c:v>
                </c:pt>
                <c:pt idx="4">
                  <c:v>0.57610615540173737</c:v>
                </c:pt>
                <c:pt idx="5">
                  <c:v>0.60988299862532513</c:v>
                </c:pt>
                <c:pt idx="6">
                  <c:v>0.61031213873746526</c:v>
                </c:pt>
                <c:pt idx="7">
                  <c:v>0.54929564508403672</c:v>
                </c:pt>
                <c:pt idx="8">
                  <c:v>0.64882263490435721</c:v>
                </c:pt>
                <c:pt idx="9">
                  <c:v>1.1448346768866444</c:v>
                </c:pt>
                <c:pt idx="10">
                  <c:v>1.2401944627171435</c:v>
                </c:pt>
                <c:pt idx="11">
                  <c:v>1.3459518899071325</c:v>
                </c:pt>
                <c:pt idx="12">
                  <c:v>1.5235173633212353</c:v>
                </c:pt>
                <c:pt idx="13">
                  <c:v>1.7882956303173068</c:v>
                </c:pt>
                <c:pt idx="14">
                  <c:v>1.7334301391657227</c:v>
                </c:pt>
                <c:pt idx="15">
                  <c:v>1.9918954693961552</c:v>
                </c:pt>
                <c:pt idx="16">
                  <c:v>2.1060700015085287</c:v>
                </c:pt>
                <c:pt idx="17">
                  <c:v>2.3069175101324264</c:v>
                </c:pt>
                <c:pt idx="18">
                  <c:v>2.2795336939244422</c:v>
                </c:pt>
                <c:pt idx="19">
                  <c:v>2.4672363339927719</c:v>
                </c:pt>
                <c:pt idx="20">
                  <c:v>2.6680488038930612</c:v>
                </c:pt>
                <c:pt idx="21">
                  <c:v>2.8171735648303198</c:v>
                </c:pt>
                <c:pt idx="22">
                  <c:v>2.9157654763464382</c:v>
                </c:pt>
                <c:pt idx="23">
                  <c:v>2.8476154079942386</c:v>
                </c:pt>
                <c:pt idx="24">
                  <c:v>3.0181230519090714</c:v>
                </c:pt>
                <c:pt idx="25">
                  <c:v>2.9009432890407374</c:v>
                </c:pt>
                <c:pt idx="26">
                  <c:v>2.8799282300369975</c:v>
                </c:pt>
                <c:pt idx="27">
                  <c:v>3.0822314387326868</c:v>
                </c:pt>
                <c:pt idx="28">
                  <c:v>3.087395713102004</c:v>
                </c:pt>
                <c:pt idx="29">
                  <c:v>3.366539762318935</c:v>
                </c:pt>
                <c:pt idx="30">
                  <c:v>3.2973841158470876</c:v>
                </c:pt>
                <c:pt idx="31">
                  <c:v>3.2183721407569803</c:v>
                </c:pt>
                <c:pt idx="32">
                  <c:v>3.3531857697718346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6F1-4152-85E9-2E5BC9F3C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864128"/>
        <c:axId val="187864704"/>
      </c:scatterChart>
      <c:valAx>
        <c:axId val="187864128"/>
        <c:scaling>
          <c:orientation val="minMax"/>
          <c:max val="2015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87864704"/>
        <c:crosses val="autoZero"/>
        <c:crossBetween val="midCat"/>
      </c:valAx>
      <c:valAx>
        <c:axId val="18786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SE"/>
          </a:p>
        </c:txPr>
        <c:crossAx val="187864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BFF743-337F-4AA7-8BBB-02E384D890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28160E-0B90-4C51-BA0A-9F11BFC2F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53CBCA-EB74-4A71-BE84-112D17714766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52436-9934-4BA2-AF94-7CEE04637A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FFEA4-0513-4798-9A2F-1245960F3F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1F75EB-0C10-411C-90D4-86884DED5A1B}" type="slidenum">
              <a:rPr lang="en-US" altLang="en-SE"/>
              <a:pPr>
                <a:defRPr/>
              </a:pPr>
              <a:t>‹#›</a:t>
            </a:fld>
            <a:endParaRPr lang="en-US" altLang="en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7D42654-C2A8-4BF5-98A7-0CA2784802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F47E3CC-DA4C-4197-88AC-89FBD30A8E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43C32D-3D72-420C-A4A6-11CCFDBF340C}" type="datetimeFigureOut">
              <a:rPr lang="sv-SE"/>
              <a:pPr>
                <a:defRPr/>
              </a:pPr>
              <a:t>2022-11-08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F979B2C6-C632-4E02-AE1E-AD04FC74DA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D4A46066-8308-4CCC-A2E6-923FF20F3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6B0258B-7F99-4EDE-9BE6-5C93502653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8A14A47-C061-48F4-80D0-3C7EE7D9A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B206B2-CBE1-47CA-9D53-88E6F28B7935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B206B2-CBE1-47CA-9D53-88E6F28B7935}" type="slidenum">
              <a:rPr lang="sv-SE" altLang="en-SE" smtClean="0"/>
              <a:pPr>
                <a:defRPr/>
              </a:pPr>
              <a:t>2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958175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B206B2-CBE1-47CA-9D53-88E6F28B7935}" type="slidenum">
              <a:rPr lang="sv-SE" altLang="en-SE" smtClean="0"/>
              <a:pPr>
                <a:defRPr/>
              </a:pPr>
              <a:t>3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385232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8808760A-0A16-4AAC-80FE-6B40987F6AA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BFB1FA6A-575E-4E09-91DA-EF28241607DD}"/>
              </a:ext>
            </a:extLst>
          </p:cNvPr>
          <p:cNvSpPr>
            <a:spLocks noGrp="1"/>
          </p:cNvSpPr>
          <p:nvPr>
            <p:ph type="body" idx="3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The number of girls with obesity increased from 5 (95%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CrI</a:t>
            </a:r>
            <a:r>
              <a:rPr lang="en-US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 1–14) million in 1975 to 50 (24–89) million in 2016. The number of boys with obesity increased from 6 (1–19) million in 1975 to 74 (39–125) million in 2016. 73% of the increase in the number of children and adolescents with obesity was due to increase in prevalence of obesity, 3% due to population growth and changes in age structure of the child and adolescent population, and another 24% due to the interaction of the two</a:t>
            </a:r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F6C7BC0-FF2A-41CB-A1A5-7DC1F6B11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FBBCFB8-4DE1-4793-A411-95FF899CDC8F}" type="slidenum">
              <a:rPr lang="en-US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8808760A-0A16-4AAC-80FE-6B40987F6AA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BFB1FA6A-575E-4E09-91DA-EF28241607DD}"/>
              </a:ext>
            </a:extLst>
          </p:cNvPr>
          <p:cNvSpPr>
            <a:spLocks noGrp="1"/>
          </p:cNvSpPr>
          <p:nvPr>
            <p:ph type="body" idx="3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included 1 522 480 women who had their weights and heights recorded during early pregnancy with a baseline median age of 28.3 (standard deviation [SD] ±5.1) years. Over a median follow-up of 16.5 years (interquartile range 7.8-25.8 years), we identified 3 583, 4 656, 1 517 and 2 112 cases of AMI, IS, HS and SAH, respectively, </a:t>
            </a:r>
            <a:endParaRPr lang="en-US" altLang="en-US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F6C7BC0-FF2A-41CB-A1A5-7DC1F6B11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FBBCFB8-4DE1-4793-A411-95FF899CDC8F}" type="slidenum">
              <a:rPr lang="en-US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92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963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1843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5680B-5CFF-5C46-8A8E-F880F761868B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507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7292D-5AD1-4A5A-8D7B-AA7FF611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5B51-3C29-4FA0-9407-D3FD01D51FA1}" type="datetimeFigureOut">
              <a:rPr lang="sv-SE"/>
              <a:pPr>
                <a:defRPr/>
              </a:pPr>
              <a:t>2022-11-08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DB8C6-6A7B-4332-AB0C-8682BDC30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6C9BD-519A-4091-9212-40E30D0F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A6E0-745B-4312-96B8-B2F1C3CF7F3D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98626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4C735-94A1-4AF8-B409-BBB3F66B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E1D9E-0109-4E97-8E48-07673B6DC26B}" type="datetimeFigureOut">
              <a:rPr lang="sv-SE"/>
              <a:pPr>
                <a:defRPr/>
              </a:pPr>
              <a:t>2022-11-08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9C32E-4354-4D89-B6B4-3D2AE1D3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9D7E7-A410-4FE9-BADF-002A89A0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2FBE7-217D-44BB-9469-46472F61390E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63722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09310-0353-4798-8260-3D8C38B34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A7F2-9C3F-4B21-ACAF-5BF9DDBB13F9}" type="datetimeFigureOut">
              <a:rPr lang="sv-SE"/>
              <a:pPr>
                <a:defRPr/>
              </a:pPr>
              <a:t>2022-11-08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6DFD9-6BBC-4632-8CD5-496A4A38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AD7CC-F584-4EB9-A523-955DDBD1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F05C2-45DA-4557-982A-8C61AD566A20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277036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ytt avsnitt A 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4"/>
          <p:cNvSpPr>
            <a:spLocks noGrp="1"/>
          </p:cNvSpPr>
          <p:nvPr>
            <p:ph type="title" hasCustomPrompt="1"/>
          </p:nvPr>
        </p:nvSpPr>
        <p:spPr>
          <a:xfrm>
            <a:off x="720000" y="2276872"/>
            <a:ext cx="10752000" cy="792000"/>
          </a:xfrm>
          <a:effectLst/>
        </p:spPr>
        <p:txBody>
          <a:bodyPr vert="horz" lIns="0" tIns="0" rIns="0" bIns="0" rtlCol="0" anchor="t" anchorCtr="0">
            <a:noAutofit/>
          </a:bodyPr>
          <a:lstStyle>
            <a:lvl1pPr marL="0" marR="0" indent="0" algn="ctr" defTabSz="60958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sv-SE" sz="5333" i="0" cap="none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609585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Nytt avsnitt A (vit)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92958D87-D8D8-704E-9098-0CC3332C56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3332989"/>
            <a:ext cx="10614352" cy="1219200"/>
          </a:xfrm>
        </p:spPr>
        <p:txBody>
          <a:bodyPr>
            <a:noAutofit/>
          </a:bodyPr>
          <a:lstStyle>
            <a:lvl1pPr marL="0" indent="0" algn="ctr">
              <a:buNone/>
              <a:defRPr sz="32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sv-SE" dirty="0"/>
              <a:t>Eventuell underrubrik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7922738E-370E-0C4B-B153-C98B28DBC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1792" y="6501342"/>
            <a:ext cx="1305600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977FB98-9E28-084B-B1FF-7A5437AA5A25}" type="datetime1">
              <a:rPr lang="sv-SE" smtClean="0"/>
              <a:t>2022-11-08</a:t>
            </a:fld>
            <a:endParaRPr lang="sv-SE" dirty="0"/>
          </a:p>
        </p:txBody>
      </p:sp>
      <p:sp>
        <p:nvSpPr>
          <p:cNvPr id="9" name="Platshållare för bildnummer 2">
            <a:extLst>
              <a:ext uri="{FF2B5EF4-FFF2-40B4-BE49-F238E27FC236}">
                <a16:creationId xmlns:a16="http://schemas.microsoft.com/office/drawing/2014/main" id="{40339865-B454-AF46-B2D4-F47E45EDA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320" y="6501342"/>
            <a:ext cx="288032" cy="3211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92769DD9-1065-1045-BD63-17C84E86C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7648" y="6609241"/>
            <a:ext cx="5088379" cy="1436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lang="sv-SE" sz="933" b="1" i="0" cap="none" spc="67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-65" charset="-128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sv-SE"/>
              <a:t>|      SAHLGRENSKA UNIVERSITETSSJUKHUSET  – ÄNDRAS I SIDFOTSLÄGET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23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752E3-716C-4149-981F-3E1E485A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E7B24-6D1A-4BE3-8319-0C1661C507D9}" type="datetimeFigureOut">
              <a:rPr lang="sv-SE"/>
              <a:pPr>
                <a:defRPr/>
              </a:pPr>
              <a:t>2022-11-08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D128F-E46E-47F1-A20E-5178F0C5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EA68D-12F6-4151-B964-676CFE2D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89DB7-9DBB-4A23-B9B0-262C7CF6EDE4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05426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5AD1B-9622-4B9D-B0BA-220EAC65E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26881-38C0-4FE7-9FFC-F89A94E7C62B}" type="datetimeFigureOut">
              <a:rPr lang="sv-SE"/>
              <a:pPr>
                <a:defRPr/>
              </a:pPr>
              <a:t>2022-11-08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EEE44-F69E-410C-A590-C19B2810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28D8F-DB57-4EE7-88E3-33739395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D304D-E646-41A9-AA11-3752D4D404A1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30125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ED88F0-FA68-42F9-9CD1-F9ACF30CE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D36F2-5F4B-4D14-B7DA-5FE0819AFA73}" type="datetimeFigureOut">
              <a:rPr lang="sv-SE"/>
              <a:pPr>
                <a:defRPr/>
              </a:pPr>
              <a:t>2022-11-08</a:t>
            </a:fld>
            <a:endParaRPr 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8AC545-8FCF-4E04-AEAF-5B412B43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3809CC-EB79-4021-AFF8-DAF21206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3173-D99D-4BE0-857C-C35DF3559E65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22331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A74B07-46C6-45A8-A853-825A6A6C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0EBE-CBBE-41AE-B626-15CFF211F3B2}" type="datetimeFigureOut">
              <a:rPr lang="sv-SE"/>
              <a:pPr>
                <a:defRPr/>
              </a:pPr>
              <a:t>2022-11-08</a:t>
            </a:fld>
            <a:endParaRPr lang="sv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033B23-6C3D-43D1-AB98-BCF72C7D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E1AF5B-D928-45B6-AC81-72EA494E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CE0A-EA0B-4A02-89CC-90C23127AD6F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18232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240856-9D3F-4741-B39F-C5401BB7B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68B13-E911-4853-8E0E-658CF2F6187B}" type="datetimeFigureOut">
              <a:rPr lang="sv-SE"/>
              <a:pPr>
                <a:defRPr/>
              </a:pPr>
              <a:t>2022-11-08</a:t>
            </a:fld>
            <a:endParaRPr lang="sv-S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3E089BB-3567-41E7-A3C5-72BBCED5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62BCBC-0497-4102-9C3C-2AB11F56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23C65-31EE-4287-A562-49A468744BA8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24031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E3CDF43-364E-4169-A13D-9FCFA33A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B39A8-5A19-4B31-A008-9B4EBDD6825F}" type="datetimeFigureOut">
              <a:rPr lang="sv-SE"/>
              <a:pPr>
                <a:defRPr/>
              </a:pPr>
              <a:t>2022-11-08</a:t>
            </a:fld>
            <a:endParaRPr lang="sv-S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2D59D70-11C3-4B0F-93D5-51F092AD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6264148-C7A5-423F-8F15-F6C50BCE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5334-BD89-4689-AD2B-A87437F63D17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73316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28B0DF-AFD6-45AF-BD3E-F0BA29E54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3CF91-D1E1-442B-BCE3-D046DB484AFA}" type="datetimeFigureOut">
              <a:rPr lang="sv-SE"/>
              <a:pPr>
                <a:defRPr/>
              </a:pPr>
              <a:t>2022-11-08</a:t>
            </a:fld>
            <a:endParaRPr 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DBA817-460B-4A70-844A-62B24FA8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F406D7-114D-4F0C-B786-F057D003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6F64-87DA-42D0-9E8C-70C5EFAB53E5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292899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D94365-7036-4014-9B0A-C2DF1C44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2DA2A-96B0-478E-8A73-6BFAD6ADB8CF}" type="datetimeFigureOut">
              <a:rPr lang="sv-SE"/>
              <a:pPr>
                <a:defRPr/>
              </a:pPr>
              <a:t>2022-11-08</a:t>
            </a:fld>
            <a:endParaRPr 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7325E8-A8E0-4232-B6E9-63BC23DD0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45A01B-D444-4E0B-9696-A903731F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0CDC8-2AF9-47BC-ADD3-EB96763D39BB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  <p:extLst>
      <p:ext uri="{BB962C8B-B14F-4D97-AF65-F5344CB8AC3E}">
        <p14:creationId xmlns:p14="http://schemas.microsoft.com/office/powerpoint/2010/main" val="353405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4AEAA41-54FA-4A69-9B7A-85F7333EC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  <a:endParaRPr lang="en-US" altLang="sv-S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C470C96-36C9-4C1D-90CC-8577C7A5B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  <a:endParaRPr lang="en-US" alt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EC06B-FBC1-4A9B-9943-E78A509BD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A4DC8-E007-403A-BEFF-3802F91EB41D}" type="datetimeFigureOut">
              <a:rPr lang="sv-SE"/>
              <a:pPr>
                <a:defRPr/>
              </a:pPr>
              <a:t>2022-11-08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2CD77-8508-4FC1-A61E-7CD5B36B6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FB71A-01AC-4733-9DE9-4E5A0D36D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216EFA-4EC3-442E-ADC8-A276EFAC6773}" type="slidenum">
              <a:rPr lang="sv-SE" altLang="en-SE"/>
              <a:pPr>
                <a:defRPr/>
              </a:pPr>
              <a:t>‹#›</a:t>
            </a:fld>
            <a:endParaRPr lang="sv-SE" altLang="en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nhlbi.nih.gov/health/pulmonary-embolism" TargetMode="External"/><Relationship Id="rId4" Type="http://schemas.openxmlformats.org/officeDocument/2006/relationships/hyperlink" Target="https://www.nhlbi.nih.gov/health/deep-vein-thrombosi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>
            <a:extLst>
              <a:ext uri="{FF2B5EF4-FFF2-40B4-BE49-F238E27FC236}">
                <a16:creationId xmlns:a16="http://schemas.microsoft.com/office/drawing/2014/main" id="{1E343F90-D11F-4BF5-B4B2-35DC6606B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16240"/>
            <a:ext cx="10515600" cy="1325563"/>
          </a:xfrm>
        </p:spPr>
        <p:txBody>
          <a:bodyPr/>
          <a:lstStyle/>
          <a:p>
            <a:pPr algn="ctr" eaLnBrk="1" hangingPunct="1"/>
            <a:r>
              <a:rPr lang="sv-SE" sz="4400" dirty="0">
                <a:solidFill>
                  <a:schemeClr val="bg1">
                    <a:lumMod val="95000"/>
                  </a:schemeClr>
                </a:solidFill>
              </a:rPr>
              <a:t>Overweight, Obesity and Venous Thromboembolism in Young Women</a:t>
            </a:r>
            <a:endParaRPr lang="sv-SE" altLang="sv-S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315" name="Underrubrik 2">
            <a:extLst>
              <a:ext uri="{FF2B5EF4-FFF2-40B4-BE49-F238E27FC236}">
                <a16:creationId xmlns:a16="http://schemas.microsoft.com/office/drawing/2014/main" id="{BA453B55-1EDF-49A6-BF49-5CFAF98B771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774195" y="3817910"/>
            <a:ext cx="6648773" cy="131445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2400" dirty="0">
                <a:solidFill>
                  <a:schemeClr val="bg1"/>
                </a:solidFill>
                <a:latin typeface="+mj-lt"/>
              </a:rPr>
              <a:t>Annika Rosengren, MD, professor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2400" dirty="0">
                <a:solidFill>
                  <a:schemeClr val="bg1"/>
                </a:solidFill>
                <a:latin typeface="+mj-lt"/>
              </a:rPr>
              <a:t>Ahmad Mahmoud, Bachelor of Medicine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2400" dirty="0" err="1">
                <a:solidFill>
                  <a:schemeClr val="bg1"/>
                </a:solidFill>
                <a:latin typeface="+mj-lt"/>
              </a:rPr>
              <a:t>Department</a:t>
            </a:r>
            <a:r>
              <a:rPr lang="sv-SE" sz="2400" dirty="0">
                <a:solidFill>
                  <a:schemeClr val="bg1"/>
                </a:solidFill>
                <a:latin typeface="+mj-lt"/>
              </a:rPr>
              <a:t> of </a:t>
            </a:r>
            <a:r>
              <a:rPr lang="sv-SE" sz="2400" dirty="0" err="1">
                <a:solidFill>
                  <a:schemeClr val="bg1"/>
                </a:solidFill>
                <a:latin typeface="+mj-lt"/>
              </a:rPr>
              <a:t>Molecular</a:t>
            </a:r>
            <a:r>
              <a:rPr lang="sv-SE" sz="2400" dirty="0">
                <a:solidFill>
                  <a:schemeClr val="bg1"/>
                </a:solidFill>
                <a:latin typeface="+mj-lt"/>
              </a:rPr>
              <a:t> and Clinical Medicine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2400" dirty="0">
                <a:solidFill>
                  <a:schemeClr val="bg1"/>
                </a:solidFill>
                <a:latin typeface="+mj-lt"/>
              </a:rPr>
              <a:t>Sahlgrenska Academy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2400" dirty="0">
                <a:solidFill>
                  <a:schemeClr val="bg1"/>
                </a:solidFill>
                <a:latin typeface="+mj-lt"/>
              </a:rPr>
              <a:t>University of Gothenburg</a:t>
            </a:r>
            <a:endParaRPr lang="sv-SE" sz="1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F01FF2-2CFC-DAB3-9E4B-5F61358E3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902395"/>
              </p:ext>
            </p:extLst>
          </p:nvPr>
        </p:nvGraphicFramePr>
        <p:xfrm>
          <a:off x="622571" y="1994118"/>
          <a:ext cx="11235450" cy="3605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2320">
                  <a:extLst>
                    <a:ext uri="{9D8B030D-6E8A-4147-A177-3AD203B41FA5}">
                      <a16:colId xmlns:a16="http://schemas.microsoft.com/office/drawing/2014/main" val="2632985329"/>
                    </a:ext>
                  </a:extLst>
                </a:gridCol>
                <a:gridCol w="947873">
                  <a:extLst>
                    <a:ext uri="{9D8B030D-6E8A-4147-A177-3AD203B41FA5}">
                      <a16:colId xmlns:a16="http://schemas.microsoft.com/office/drawing/2014/main" val="389728998"/>
                    </a:ext>
                  </a:extLst>
                </a:gridCol>
                <a:gridCol w="971403">
                  <a:extLst>
                    <a:ext uri="{9D8B030D-6E8A-4147-A177-3AD203B41FA5}">
                      <a16:colId xmlns:a16="http://schemas.microsoft.com/office/drawing/2014/main" val="1842676029"/>
                    </a:ext>
                  </a:extLst>
                </a:gridCol>
                <a:gridCol w="971403">
                  <a:extLst>
                    <a:ext uri="{9D8B030D-6E8A-4147-A177-3AD203B41FA5}">
                      <a16:colId xmlns:a16="http://schemas.microsoft.com/office/drawing/2014/main" val="3921767434"/>
                    </a:ext>
                  </a:extLst>
                </a:gridCol>
                <a:gridCol w="971403">
                  <a:extLst>
                    <a:ext uri="{9D8B030D-6E8A-4147-A177-3AD203B41FA5}">
                      <a16:colId xmlns:a16="http://schemas.microsoft.com/office/drawing/2014/main" val="1164289453"/>
                    </a:ext>
                  </a:extLst>
                </a:gridCol>
                <a:gridCol w="971403">
                  <a:extLst>
                    <a:ext uri="{9D8B030D-6E8A-4147-A177-3AD203B41FA5}">
                      <a16:colId xmlns:a16="http://schemas.microsoft.com/office/drawing/2014/main" val="71251559"/>
                    </a:ext>
                  </a:extLst>
                </a:gridCol>
                <a:gridCol w="971403">
                  <a:extLst>
                    <a:ext uri="{9D8B030D-6E8A-4147-A177-3AD203B41FA5}">
                      <a16:colId xmlns:a16="http://schemas.microsoft.com/office/drawing/2014/main" val="247703962"/>
                    </a:ext>
                  </a:extLst>
                </a:gridCol>
                <a:gridCol w="971403">
                  <a:extLst>
                    <a:ext uri="{9D8B030D-6E8A-4147-A177-3AD203B41FA5}">
                      <a16:colId xmlns:a16="http://schemas.microsoft.com/office/drawing/2014/main" val="1428358809"/>
                    </a:ext>
                  </a:extLst>
                </a:gridCol>
                <a:gridCol w="971403">
                  <a:extLst>
                    <a:ext uri="{9D8B030D-6E8A-4147-A177-3AD203B41FA5}">
                      <a16:colId xmlns:a16="http://schemas.microsoft.com/office/drawing/2014/main" val="1423897119"/>
                    </a:ext>
                  </a:extLst>
                </a:gridCol>
                <a:gridCol w="687764">
                  <a:extLst>
                    <a:ext uri="{9D8B030D-6E8A-4147-A177-3AD203B41FA5}">
                      <a16:colId xmlns:a16="http://schemas.microsoft.com/office/drawing/2014/main" val="1574488109"/>
                    </a:ext>
                  </a:extLst>
                </a:gridCol>
                <a:gridCol w="797672">
                  <a:extLst>
                    <a:ext uri="{9D8B030D-6E8A-4147-A177-3AD203B41FA5}">
                      <a16:colId xmlns:a16="http://schemas.microsoft.com/office/drawing/2014/main" val="2343113833"/>
                    </a:ext>
                  </a:extLst>
                </a:gridCol>
              </a:tblGrid>
              <a:tr h="535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Variable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b="1" dirty="0">
                          <a:effectLst/>
                        </a:rPr>
                        <a:t>All</a:t>
                      </a:r>
                      <a:endParaRPr lang="en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15 ≤ BMI &lt; 18.5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18.5≤ BMI &lt;20 </a:t>
                      </a:r>
                      <a:endParaRPr lang="en-SE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20≤ BMI &lt;22.5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22.5≤ BMI &lt;25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25≤ BMI &lt;27.5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27.5 ≤ BMI &lt;30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30≤ BMI &lt;35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35≤ BMI &lt;60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p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extLst>
                  <a:ext uri="{0D108BD9-81ED-4DB2-BD59-A6C34878D82A}">
                    <a16:rowId xmlns:a16="http://schemas.microsoft.com/office/drawing/2014/main" val="955787999"/>
                  </a:ext>
                </a:extLst>
              </a:tr>
              <a:tr h="222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n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b="1" dirty="0">
                          <a:effectLst/>
                        </a:rPr>
                        <a:t>1 088 214</a:t>
                      </a:r>
                      <a:endParaRPr lang="en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43987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120174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350422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281404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144039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70151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57291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20746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extLst>
                  <a:ext uri="{0D108BD9-81ED-4DB2-BD59-A6C34878D82A}">
                    <a16:rowId xmlns:a16="http://schemas.microsoft.com/office/drawing/2014/main" val="3302043348"/>
                  </a:ext>
                </a:extLst>
              </a:tr>
              <a:tr h="22269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b="1" dirty="0">
                          <a:solidFill>
                            <a:schemeClr val="tx1"/>
                          </a:solidFill>
                          <a:effectLst/>
                        </a:rPr>
                        <a:t>Venous thromboembolism (VTE)</a:t>
                      </a:r>
                      <a:endParaRPr lang="en-S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 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S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S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SE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 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extLst>
                  <a:ext uri="{0D108BD9-81ED-4DB2-BD59-A6C34878D82A}">
                    <a16:rowId xmlns:a16="http://schemas.microsoft.com/office/drawing/2014/main" val="3733534722"/>
                  </a:ext>
                </a:extLst>
              </a:tr>
              <a:tr h="222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Crude events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b="1" dirty="0">
                          <a:effectLst/>
                        </a:rPr>
                        <a:t>4015</a:t>
                      </a:r>
                      <a:endParaRPr lang="en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181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414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1170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1008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560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305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267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110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&lt;0.001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extLst>
                  <a:ext uri="{0D108BD9-81ED-4DB2-BD59-A6C34878D82A}">
                    <a16:rowId xmlns:a16="http://schemas.microsoft.com/office/drawing/2014/main" val="2426905193"/>
                  </a:ext>
                </a:extLst>
              </a:tr>
              <a:tr h="455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Event rate per 100 000 years (95% CI)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24.8</a:t>
                      </a:r>
                      <a:endParaRPr lang="en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21.9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19.5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20.8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25.1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29.8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35.6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42.0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55.7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&lt;0.001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extLst>
                  <a:ext uri="{0D108BD9-81ED-4DB2-BD59-A6C34878D82A}">
                    <a16:rowId xmlns:a16="http://schemas.microsoft.com/office/drawing/2014/main" val="2883918904"/>
                  </a:ext>
                </a:extLst>
              </a:tr>
              <a:tr h="22269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b="1" dirty="0">
                          <a:solidFill>
                            <a:schemeClr val="tx1"/>
                          </a:solidFill>
                          <a:effectLst/>
                        </a:rPr>
                        <a:t>Pulmonary embolism (PE)</a:t>
                      </a:r>
                      <a:endParaRPr lang="en-S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 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extLst>
                  <a:ext uri="{0D108BD9-81ED-4DB2-BD59-A6C34878D82A}">
                    <a16:rowId xmlns:a16="http://schemas.microsoft.com/office/drawing/2014/main" val="3984105274"/>
                  </a:ext>
                </a:extLst>
              </a:tr>
              <a:tr h="222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Crude events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b="1" dirty="0">
                          <a:effectLst/>
                        </a:rPr>
                        <a:t>2562</a:t>
                      </a:r>
                      <a:endParaRPr lang="en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108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266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758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645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342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204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168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71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&lt;0.001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extLst>
                  <a:ext uri="{0D108BD9-81ED-4DB2-BD59-A6C34878D82A}">
                    <a16:rowId xmlns:a16="http://schemas.microsoft.com/office/drawing/2014/main" val="3793885538"/>
                  </a:ext>
                </a:extLst>
              </a:tr>
              <a:tr h="455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Event rate per 100 000 years (95% CI)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15.8</a:t>
                      </a:r>
                      <a:endParaRPr lang="en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13.0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12.5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13.5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16.0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18.2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23.8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26.4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35.9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&lt;0.001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extLst>
                  <a:ext uri="{0D108BD9-81ED-4DB2-BD59-A6C34878D82A}">
                    <a16:rowId xmlns:a16="http://schemas.microsoft.com/office/drawing/2014/main" val="671783837"/>
                  </a:ext>
                </a:extLst>
              </a:tr>
              <a:tr h="22269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b="1" dirty="0">
                          <a:solidFill>
                            <a:schemeClr val="tx1"/>
                          </a:solidFill>
                          <a:effectLst/>
                        </a:rPr>
                        <a:t>Deep venous Thrombosis (DVT)</a:t>
                      </a:r>
                      <a:endParaRPr lang="en-SE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 hMerge="1"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 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 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extLst>
                  <a:ext uri="{0D108BD9-81ED-4DB2-BD59-A6C34878D82A}">
                    <a16:rowId xmlns:a16="http://schemas.microsoft.com/office/drawing/2014/main" val="2562519894"/>
                  </a:ext>
                </a:extLst>
              </a:tr>
              <a:tr h="222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Crude events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b="1" dirty="0">
                          <a:effectLst/>
                        </a:rPr>
                        <a:t>1776</a:t>
                      </a:r>
                      <a:endParaRPr lang="en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83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179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510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439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262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127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128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48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>
                          <a:effectLst/>
                        </a:rPr>
                        <a:t>&lt;0.001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extLst>
                  <a:ext uri="{0D108BD9-81ED-4DB2-BD59-A6C34878D82A}">
                    <a16:rowId xmlns:a16="http://schemas.microsoft.com/office/drawing/2014/main" val="2087278307"/>
                  </a:ext>
                </a:extLst>
              </a:tr>
              <a:tr h="455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Event rate per 100 000 years (95% CI)</a:t>
                      </a:r>
                      <a:endParaRPr lang="en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effectLst/>
                        </a:rPr>
                        <a:t>11.0</a:t>
                      </a:r>
                      <a:endParaRPr lang="en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10.0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8.4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9.1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10.9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13.9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14.8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20.1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24.3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" sz="1200" dirty="0">
                          <a:effectLst/>
                        </a:rPr>
                        <a:t>&lt;0.001</a:t>
                      </a:r>
                      <a:endParaRPr lang="en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96" marR="41896" marT="0" marB="0"/>
                </a:tc>
                <a:extLst>
                  <a:ext uri="{0D108BD9-81ED-4DB2-BD59-A6C34878D82A}">
                    <a16:rowId xmlns:a16="http://schemas.microsoft.com/office/drawing/2014/main" val="137174108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FA370B9-EBD3-AB4A-C044-2FABE7FC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Event rates by BMI categories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  <a:latin typeface="+mn-lt"/>
              </a:rPr>
              <a:t>M</a:t>
            </a:r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Garamond" panose="02020404030301010803" pitchFamily="18" charset="0"/>
              </a:rPr>
              <a:t>edian follow-up duration of 15 years (interquartile range, 7–23 years)</a:t>
            </a:r>
            <a:endParaRPr lang="en-S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3672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 10">
            <a:extLst>
              <a:ext uri="{FF2B5EF4-FFF2-40B4-BE49-F238E27FC236}">
                <a16:creationId xmlns:a16="http://schemas.microsoft.com/office/drawing/2014/main" id="{9708E7F1-3DA7-46F4-9FA2-010528C586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214415"/>
              </p:ext>
            </p:extLst>
          </p:nvPr>
        </p:nvGraphicFramePr>
        <p:xfrm>
          <a:off x="1180000" y="1752993"/>
          <a:ext cx="7584843" cy="456912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318935">
                  <a:extLst>
                    <a:ext uri="{9D8B030D-6E8A-4147-A177-3AD203B41FA5}">
                      <a16:colId xmlns:a16="http://schemas.microsoft.com/office/drawing/2014/main" val="4294219868"/>
                    </a:ext>
                  </a:extLst>
                </a:gridCol>
                <a:gridCol w="3265908">
                  <a:extLst>
                    <a:ext uri="{9D8B030D-6E8A-4147-A177-3AD203B41FA5}">
                      <a16:colId xmlns:a16="http://schemas.microsoft.com/office/drawing/2014/main" val="4179121830"/>
                    </a:ext>
                  </a:extLst>
                </a:gridCol>
              </a:tblGrid>
              <a:tr h="525187">
                <a:tc>
                  <a:txBody>
                    <a:bodyPr/>
                    <a:lstStyle/>
                    <a:p>
                      <a:r>
                        <a:rPr lang="sv-SE" sz="1900" dirty="0">
                          <a:solidFill>
                            <a:schemeClr val="tx1"/>
                          </a:solidFill>
                        </a:rPr>
                        <a:t>BMI category (kg/m²)</a:t>
                      </a:r>
                      <a:endParaRPr lang="sv-SE" sz="1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900" b="1" kern="1200" dirty="0">
                          <a:solidFill>
                            <a:schemeClr val="tx1"/>
                          </a:solidFill>
                        </a:rPr>
                        <a:t>Adjusted HR VTE</a:t>
                      </a:r>
                      <a:endParaRPr lang="sv-SE" sz="19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0970"/>
                  </a:ext>
                </a:extLst>
              </a:tr>
              <a:tr h="892817">
                <a:tc>
                  <a:txBody>
                    <a:bodyPr/>
                    <a:lstStyle/>
                    <a:p>
                      <a:r>
                        <a:rPr lang="sv-SE" sz="1900" dirty="0"/>
                        <a:t>18.50 -&lt; 22.5</a:t>
                      </a:r>
                      <a:endParaRPr lang="sv-SE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900" dirty="0"/>
                        <a:t>0.80 (0.75-0.85)</a:t>
                      </a:r>
                      <a:endParaRPr lang="sv-SE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680025"/>
                  </a:ext>
                </a:extLst>
              </a:tr>
              <a:tr h="525187">
                <a:tc>
                  <a:txBody>
                    <a:bodyPr/>
                    <a:lstStyle/>
                    <a:p>
                      <a:r>
                        <a:rPr lang="sv-SE" sz="1900" dirty="0"/>
                        <a:t>20 -&lt; 22.5 (referens)</a:t>
                      </a:r>
                      <a:endParaRPr lang="sv-SE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900" dirty="0"/>
                        <a:t>1</a:t>
                      </a:r>
                      <a:endParaRPr lang="sv-SE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725314"/>
                  </a:ext>
                </a:extLst>
              </a:tr>
              <a:tr h="525187">
                <a:tc>
                  <a:txBody>
                    <a:bodyPr/>
                    <a:lstStyle/>
                    <a:p>
                      <a:r>
                        <a:rPr lang="sv-SE" sz="1900" dirty="0"/>
                        <a:t>22.5 -&lt; 25</a:t>
                      </a:r>
                      <a:endParaRPr lang="sv-SE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900" dirty="0"/>
                        <a:t>1.23 (1.18-1.29)</a:t>
                      </a:r>
                      <a:endParaRPr lang="sv-SE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085342"/>
                  </a:ext>
                </a:extLst>
              </a:tr>
              <a:tr h="525187">
                <a:tc>
                  <a:txBody>
                    <a:bodyPr/>
                    <a:lstStyle/>
                    <a:p>
                      <a:r>
                        <a:rPr lang="sv-SE" sz="1900" dirty="0"/>
                        <a:t>25 -&lt; 27.5</a:t>
                      </a:r>
                      <a:endParaRPr lang="sv-SE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900" dirty="0"/>
                        <a:t>1.62 (1.58-1.79)</a:t>
                      </a:r>
                      <a:endParaRPr lang="sv-SE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570736"/>
                  </a:ext>
                </a:extLst>
              </a:tr>
              <a:tr h="525187">
                <a:tc>
                  <a:txBody>
                    <a:bodyPr/>
                    <a:lstStyle/>
                    <a:p>
                      <a:r>
                        <a:rPr lang="sv-SE" sz="1900" dirty="0"/>
                        <a:t>27.5 -&lt; 30</a:t>
                      </a:r>
                      <a:endParaRPr lang="sv-SE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900" dirty="0"/>
                        <a:t>1.97 (1.82-2.13)</a:t>
                      </a:r>
                      <a:endParaRPr lang="sv-SE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833264"/>
                  </a:ext>
                </a:extLst>
              </a:tr>
              <a:tr h="525187">
                <a:tc>
                  <a:txBody>
                    <a:bodyPr/>
                    <a:lstStyle/>
                    <a:p>
                      <a:r>
                        <a:rPr lang="sv-SE" sz="1900" dirty="0"/>
                        <a:t>30 -&lt; 35</a:t>
                      </a:r>
                      <a:endParaRPr lang="sv-SE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900" dirty="0"/>
                        <a:t>2.59 (2.39-2.81)</a:t>
                      </a:r>
                      <a:endParaRPr lang="sv-SE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915"/>
                  </a:ext>
                </a:extLst>
              </a:tr>
              <a:tr h="525187">
                <a:tc>
                  <a:txBody>
                    <a:bodyPr/>
                    <a:lstStyle/>
                    <a:p>
                      <a:r>
                        <a:rPr lang="sv-SE" sz="1900" dirty="0"/>
                        <a:t>35 -&lt; 60</a:t>
                      </a:r>
                      <a:endParaRPr lang="sv-SE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900" dirty="0"/>
                        <a:t>4.13 (3.68-4.43)</a:t>
                      </a:r>
                      <a:endParaRPr lang="sv-SE" sz="1900" dirty="0">
                        <a:latin typeface="Arial Narrow" panose="020B060602020203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921728"/>
                  </a:ext>
                </a:extLst>
              </a:tr>
            </a:tbl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0FB93EAD-2919-4E24-8208-8650D827CCC3}"/>
              </a:ext>
            </a:extLst>
          </p:cNvPr>
          <p:cNvSpPr/>
          <p:nvPr/>
        </p:nvSpPr>
        <p:spPr>
          <a:xfrm>
            <a:off x="9173405" y="3429000"/>
            <a:ext cx="2592288" cy="2770683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1867" dirty="0">
                <a:latin typeface="Arial Narrow" panose="020B0606020202030204" pitchFamily="34" charset="0"/>
              </a:rPr>
              <a:t>Adjusted for:</a:t>
            </a:r>
          </a:p>
          <a:p>
            <a:endParaRPr lang="sv-SE" sz="1867" dirty="0">
              <a:latin typeface="Arial Narrow" panose="020B0606020202030204" pitchFamily="34" charset="0"/>
            </a:endParaRPr>
          </a:p>
          <a:p>
            <a:pPr marL="380990" indent="-380990">
              <a:buFont typeface="Arial" charset="0"/>
              <a:buChar char="•"/>
            </a:pPr>
            <a:r>
              <a:rPr lang="sv-SE" sz="1867" dirty="0">
                <a:latin typeface="Arial Narrow" panose="020B0606020202030204" pitchFamily="34" charset="0"/>
              </a:rPr>
              <a:t>Age</a:t>
            </a:r>
          </a:p>
          <a:p>
            <a:pPr marL="380990" indent="-380990">
              <a:buFont typeface="Arial" charset="0"/>
              <a:buChar char="•"/>
            </a:pPr>
            <a:r>
              <a:rPr lang="sv-SE" sz="1867" dirty="0">
                <a:latin typeface="Arial Narrow" panose="020B0606020202030204" pitchFamily="34" charset="0"/>
              </a:rPr>
              <a:t>Calendar year</a:t>
            </a:r>
          </a:p>
          <a:p>
            <a:pPr marL="380990" indent="-380990">
              <a:buFont typeface="Arial" charset="0"/>
              <a:buChar char="•"/>
            </a:pPr>
            <a:r>
              <a:rPr lang="sv-SE" sz="1867" dirty="0">
                <a:latin typeface="Arial Narrow" panose="020B0606020202030204" pitchFamily="34" charset="0"/>
              </a:rPr>
              <a:t>Parity</a:t>
            </a:r>
          </a:p>
          <a:p>
            <a:pPr marL="380990" indent="-380990">
              <a:buFont typeface="Arial" charset="0"/>
              <a:buChar char="•"/>
            </a:pPr>
            <a:r>
              <a:rPr lang="sv-SE" sz="1867" dirty="0">
                <a:latin typeface="Arial Narrow" panose="020B0606020202030204" pitchFamily="34" charset="0"/>
              </a:rPr>
              <a:t>Hypertension</a:t>
            </a:r>
          </a:p>
          <a:p>
            <a:pPr marL="380990" indent="-380990">
              <a:buFont typeface="Arial" charset="0"/>
              <a:buChar char="•"/>
            </a:pPr>
            <a:r>
              <a:rPr lang="sv-SE" sz="1867" dirty="0">
                <a:latin typeface="Arial Narrow" panose="020B0606020202030204" pitchFamily="34" charset="0"/>
              </a:rPr>
              <a:t>Diabetes</a:t>
            </a:r>
          </a:p>
          <a:p>
            <a:pPr marL="380990" indent="-380990">
              <a:buFont typeface="Arial" charset="0"/>
              <a:buChar char="•"/>
            </a:pPr>
            <a:r>
              <a:rPr lang="sv-SE" sz="1867" dirty="0">
                <a:latin typeface="Arial Narrow" panose="020B0606020202030204" pitchFamily="34" charset="0"/>
              </a:rPr>
              <a:t>Smoking</a:t>
            </a:r>
          </a:p>
          <a:p>
            <a:pPr marL="380990" indent="-380990">
              <a:buFont typeface="Arial" charset="0"/>
              <a:buChar char="•"/>
            </a:pPr>
            <a:r>
              <a:rPr lang="sv-SE" sz="1867" dirty="0">
                <a:latin typeface="Arial Narrow" panose="020B0606020202030204" pitchFamily="34" charset="0"/>
              </a:rPr>
              <a:t>Education</a:t>
            </a:r>
          </a:p>
          <a:p>
            <a:endParaRPr lang="sv-SE" sz="1867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7441F-6CDD-4054-CC94-F39F7D17A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48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Final model for VTE after adjustment</a:t>
            </a:r>
            <a:endParaRPr lang="en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7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CB1FBA8-5CB1-4FF4-88C0-118C76DF9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52" y="436930"/>
            <a:ext cx="7104843" cy="598413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FF89AE-8B03-3F5E-3667-E9B45A540DE2}"/>
              </a:ext>
            </a:extLst>
          </p:cNvPr>
          <p:cNvSpPr txBox="1"/>
          <p:nvPr/>
        </p:nvSpPr>
        <p:spPr>
          <a:xfrm>
            <a:off x="8482519" y="573932"/>
            <a:ext cx="2840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Kaplan-Meier plot for VTE</a:t>
            </a:r>
            <a:endParaRPr lang="en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5731FC-A8F2-4947-AC19-B66E0C89E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05063"/>
            <a:ext cx="10752000" cy="792000"/>
          </a:xfrm>
        </p:spPr>
        <p:txBody>
          <a:bodyPr/>
          <a:lstStyle/>
          <a:p>
            <a:r>
              <a:rPr lang="sv-SE" sz="3200" dirty="0">
                <a:solidFill>
                  <a:schemeClr val="bg1"/>
                </a:solidFill>
              </a:rPr>
              <a:t>Conclusions and implications for the future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E31B277-6163-47CD-9790-66F562D04A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820" y="1447022"/>
            <a:ext cx="10614352" cy="4792683"/>
          </a:xfrm>
        </p:spPr>
        <p:txBody>
          <a:bodyPr/>
          <a:lstStyle/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Overweight and obesity at a young age: risk factor for early VTE in women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 increase in risk at high-normal BMI (22.5-&lt;25 kg/m²)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4-fold increase in risk among the very obese (BMI 35 and over)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endParaRPr lang="sv-S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Obesity rising rapidly among the young = many cardiometabolic disorders (including VTE) associated with high age will be seen more frequently among young obese people. 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endParaRPr lang="sv-SE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4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Bildobjekt 2">
            <a:extLst>
              <a:ext uri="{FF2B5EF4-FFF2-40B4-BE49-F238E27FC236}">
                <a16:creationId xmlns:a16="http://schemas.microsoft.com/office/drawing/2014/main" id="{7A000E92-7838-4D86-8C25-4DEC5599D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523875"/>
            <a:ext cx="8115300" cy="60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D66F97-F726-0B84-9231-BF49FFBA1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18" y="637162"/>
            <a:ext cx="5867849" cy="575391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D78259-34F4-37F1-F52B-BAFB598C88D8}"/>
              </a:ext>
            </a:extLst>
          </p:cNvPr>
          <p:cNvSpPr txBox="1"/>
          <p:nvPr/>
        </p:nvSpPr>
        <p:spPr>
          <a:xfrm>
            <a:off x="7461115" y="637161"/>
            <a:ext cx="411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venous thromboembolism and why is this important?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Venous thromboembolism (VTE), a term referring to blood clots in the veins, is an underdiagnosed and serious, yet preventable medical condition that can cause disability and death.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 blood clot formed in the leg can move to the lung and can cause serious symptoms, interfering with lung function and can be immediately fatal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SE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F77B8-60B7-CAFC-B85D-FDF8C32D1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682" y="4340146"/>
            <a:ext cx="3627100" cy="205092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2945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D66F97-F726-0B84-9231-BF49FFBA1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18" y="637162"/>
            <a:ext cx="5867849" cy="575391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D78259-34F4-37F1-F52B-BAFB598C88D8}"/>
              </a:ext>
            </a:extLst>
          </p:cNvPr>
          <p:cNvSpPr txBox="1"/>
          <p:nvPr/>
        </p:nvSpPr>
        <p:spPr>
          <a:xfrm>
            <a:off x="7461115" y="637161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VTE includes 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deep vein thrombosis (DVT)</a:t>
            </a:r>
            <a:r>
              <a:rPr lang="en-US" dirty="0">
                <a:solidFill>
                  <a:schemeClr val="bg1"/>
                </a:solidFill>
              </a:rPr>
              <a:t> and </a:t>
            </a:r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pulmonary embolism (PE)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Risk factors: major injury, surgery, immobility, cancer, inflammation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In under 65s more common than acute myocardial infarction (AMI)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u="sng" dirty="0">
                <a:solidFill>
                  <a:srgbClr val="FF0000"/>
                </a:solidFill>
              </a:rPr>
              <a:t>2019</a:t>
            </a:r>
            <a:r>
              <a:rPr lang="en-US" dirty="0">
                <a:solidFill>
                  <a:srgbClr val="FF0000"/>
                </a:solidFill>
              </a:rPr>
              <a:t>: AMI 4940, PE 3762, DVT 6411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Obesity is considered to be a weak risk factor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endParaRPr lang="en-SE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F77B8-60B7-CAFC-B85D-FDF8C32D1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1682" y="4340146"/>
            <a:ext cx="3627100" cy="205092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8012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9F8A5AF-33AD-43D6-8F37-5A03D1D13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42265"/>
          </a:xfrm>
        </p:spPr>
        <p:txBody>
          <a:bodyPr lIns="0" tIns="0" rIns="0" bIns="0" anchor="t"/>
          <a:lstStyle/>
          <a:p>
            <a:pPr algn="ctr" eaLnBrk="1" hangingPunct="1"/>
            <a:r>
              <a:rPr lang="sv-SE" altLang="en-US" sz="3200" dirty="0">
                <a:solidFill>
                  <a:schemeClr val="bg1"/>
                </a:solidFill>
                <a:ea typeface="MS PGothic" panose="020B0600070205080204" pitchFamily="34" charset="-128"/>
              </a:rPr>
              <a:t>Children and adolescents in the world with obesity 1975-2016</a:t>
            </a:r>
            <a:endParaRPr lang="en-US" altLang="en-US" sz="3200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A41BB-62D0-DB88-EB9B-B16495220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26856"/>
            <a:ext cx="10334448" cy="48343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5F86C6-716F-B90F-094B-7BE12FD193D8}"/>
              </a:ext>
            </a:extLst>
          </p:cNvPr>
          <p:cNvSpPr txBox="1"/>
          <p:nvPr/>
        </p:nvSpPr>
        <p:spPr>
          <a:xfrm>
            <a:off x="2762656" y="6211669"/>
            <a:ext cx="8492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0" i="1" dirty="0">
                <a:solidFill>
                  <a:schemeClr val="bg1"/>
                </a:solidFill>
                <a:effectLst/>
                <a:latin typeface="BlinkMacSystemFont"/>
              </a:rPr>
              <a:t>NCD Risk Factor Collaboration (NCD-RisC). Lancet. 2017 Dec 16;390:2627-2642. </a:t>
            </a:r>
            <a:endParaRPr lang="en-SE" i="1" dirty="0">
              <a:solidFill>
                <a:schemeClr val="bg1"/>
              </a:solidFill>
            </a:endParaRPr>
          </a:p>
          <a:p>
            <a:endParaRPr lang="en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19825-E60A-54A2-B9E0-2F5AA1EC0782}"/>
              </a:ext>
            </a:extLst>
          </p:cNvPr>
          <p:cNvSpPr txBox="1"/>
          <p:nvPr/>
        </p:nvSpPr>
        <p:spPr>
          <a:xfrm>
            <a:off x="6760724" y="4241899"/>
            <a:ext cx="78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Boys</a:t>
            </a:r>
            <a:endParaRPr lang="en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02CC5-D740-24FB-A096-E9AB828CFB93}"/>
              </a:ext>
            </a:extLst>
          </p:cNvPr>
          <p:cNvSpPr txBox="1"/>
          <p:nvPr/>
        </p:nvSpPr>
        <p:spPr>
          <a:xfrm>
            <a:off x="2078478" y="4241899"/>
            <a:ext cx="78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Girls</a:t>
            </a:r>
            <a:endParaRPr lang="en-S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EFA5ABF-21D2-470D-9731-6D5F9E1F1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alt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Proportion (%) </a:t>
            </a:r>
            <a:r>
              <a:rPr lang="sv-SE" altLang="en-US" sz="3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sv-SE" alt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altLang="en-US" sz="3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sv-SE" alt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Medical </a:t>
            </a:r>
            <a:r>
              <a:rPr lang="sv-SE" altLang="en-US" sz="3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</a:t>
            </a:r>
            <a:r>
              <a:rPr lang="sv-SE" alt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altLang="en-US" sz="3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Registry</a:t>
            </a:r>
            <a:r>
              <a:rPr lang="sv-SE" alt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altLang="en-US" sz="3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alt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sv-SE" altLang="en-US" sz="3600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sv-SE" alt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and BMI </a:t>
            </a:r>
            <a:r>
              <a:rPr lang="sv-SE" altLang="en-US" sz="3600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sv-SE" altLang="en-US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 1981-2015. 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ubrik 3">
            <a:extLst>
              <a:ext uri="{FF2B5EF4-FFF2-40B4-BE49-F238E27FC236}">
                <a16:creationId xmlns:a16="http://schemas.microsoft.com/office/drawing/2014/main" id="{D2A26BD0-9AFE-4A2C-85DF-7055598D4E76}"/>
              </a:ext>
            </a:extLst>
          </p:cNvPr>
          <p:cNvSpPr txBox="1">
            <a:spLocks/>
          </p:cNvSpPr>
          <p:nvPr/>
        </p:nvSpPr>
        <p:spPr>
          <a:xfrm>
            <a:off x="652463" y="1052513"/>
            <a:ext cx="7885112" cy="13255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sv-SE" altLang="en-US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8BC5A74-B862-4441-A346-EA6ADAE754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318259"/>
              </p:ext>
            </p:extLst>
          </p:nvPr>
        </p:nvGraphicFramePr>
        <p:xfrm>
          <a:off x="3056106" y="1829870"/>
          <a:ext cx="5124856" cy="438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ruta 10">
            <a:extLst>
              <a:ext uri="{FF2B5EF4-FFF2-40B4-BE49-F238E27FC236}">
                <a16:creationId xmlns:a16="http://schemas.microsoft.com/office/drawing/2014/main" id="{CD329BEF-67CB-43F7-8542-9F3EF461B1AF}"/>
              </a:ext>
            </a:extLst>
          </p:cNvPr>
          <p:cNvSpPr txBox="1"/>
          <p:nvPr/>
        </p:nvSpPr>
        <p:spPr>
          <a:xfrm>
            <a:off x="6288611" y="6355155"/>
            <a:ext cx="4497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i="1" dirty="0">
                <a:solidFill>
                  <a:schemeClr val="bg1">
                    <a:lumMod val="95000"/>
                  </a:schemeClr>
                </a:solidFill>
                <a:latin typeface="BlinkMacSystemFont"/>
              </a:rPr>
              <a:t>Lundberg CE, et al. </a:t>
            </a:r>
            <a:r>
              <a:rPr lang="sv-SE" i="1" dirty="0" err="1">
                <a:solidFill>
                  <a:schemeClr val="bg1">
                    <a:lumMod val="95000"/>
                  </a:schemeClr>
                </a:solidFill>
                <a:latin typeface="BlinkMacSystemFont"/>
              </a:rPr>
              <a:t>Sci</a:t>
            </a:r>
            <a:r>
              <a:rPr lang="sv-SE" i="1" dirty="0">
                <a:solidFill>
                  <a:schemeClr val="bg1">
                    <a:lumMod val="95000"/>
                  </a:schemeClr>
                </a:solidFill>
                <a:latin typeface="BlinkMacSystemFont"/>
              </a:rPr>
              <a:t> Rep  2021;11:12056</a:t>
            </a:r>
            <a:endParaRPr lang="sv-SE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D0CA4A-5D80-24DE-6CF8-F2D3CD5F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BMI in the first trimester (1,5 mill., average 29 years) and adjusted risk for death and CVD outcomes</a:t>
            </a:r>
            <a:endParaRPr lang="en-SE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A184C-6FCE-2E69-FBE6-AB7010586D2F}"/>
              </a:ext>
            </a:extLst>
          </p:cNvPr>
          <p:cNvSpPr txBox="1"/>
          <p:nvPr/>
        </p:nvSpPr>
        <p:spPr>
          <a:xfrm>
            <a:off x="6986080" y="6492875"/>
            <a:ext cx="4688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Dikaiou P, et al. </a:t>
            </a:r>
            <a:r>
              <a:rPr lang="en-US" sz="1600" i="1" dirty="0" err="1">
                <a:solidFill>
                  <a:schemeClr val="bg1"/>
                </a:solidFill>
              </a:rPr>
              <a:t>Eur</a:t>
            </a:r>
            <a:r>
              <a:rPr lang="en-US" sz="1600" i="1" dirty="0">
                <a:solidFill>
                  <a:schemeClr val="bg1"/>
                </a:solidFill>
              </a:rPr>
              <a:t> J </a:t>
            </a:r>
            <a:r>
              <a:rPr lang="en-US" sz="1600" i="1" dirty="0" err="1">
                <a:solidFill>
                  <a:schemeClr val="bg1"/>
                </a:solidFill>
              </a:rPr>
              <a:t>Prev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Cardiol</a:t>
            </a:r>
            <a:r>
              <a:rPr lang="en-US" sz="1600" i="1" dirty="0">
                <a:solidFill>
                  <a:schemeClr val="bg1"/>
                </a:solidFill>
              </a:rPr>
              <a:t> 2021</a:t>
            </a:r>
            <a:r>
              <a:rPr lang="en-SE" sz="1600" i="1" dirty="0">
                <a:solidFill>
                  <a:schemeClr val="bg1"/>
                </a:solidFill>
              </a:rPr>
              <a:t>;28:1351-9</a:t>
            </a:r>
            <a:r>
              <a:rPr lang="en-US" sz="1600" i="1" dirty="0">
                <a:solidFill>
                  <a:schemeClr val="bg1"/>
                </a:solidFill>
              </a:rPr>
              <a:t>.</a:t>
            </a:r>
            <a:endParaRPr lang="en-SE" sz="1600" i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CECC82-64C5-7974-94A4-3E249AAF2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574" y="1867812"/>
            <a:ext cx="7885281" cy="4551474"/>
          </a:xfrm>
          <a:prstGeom prst="rect">
            <a:avLst/>
          </a:prstGeom>
          <a:ln w="38100">
            <a:solidFill>
              <a:srgbClr val="FF99CC"/>
            </a:solidFill>
          </a:ln>
        </p:spPr>
      </p:pic>
    </p:spTree>
    <p:extLst>
      <p:ext uri="{BB962C8B-B14F-4D97-AF65-F5344CB8AC3E}">
        <p14:creationId xmlns:p14="http://schemas.microsoft.com/office/powerpoint/2010/main" val="244637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675EB1-B569-1BE6-AD27-551D6FA5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3600" dirty="0">
                <a:solidFill>
                  <a:schemeClr val="bg1"/>
                </a:solidFill>
              </a:rPr>
              <a:t>Association </a:t>
            </a:r>
            <a:r>
              <a:rPr lang="sv-SE" sz="3600" dirty="0" err="1">
                <a:solidFill>
                  <a:schemeClr val="bg1"/>
                </a:solidFill>
              </a:rPr>
              <a:t>between</a:t>
            </a:r>
            <a:r>
              <a:rPr lang="sv-SE" sz="3600" dirty="0">
                <a:solidFill>
                  <a:schemeClr val="bg1"/>
                </a:solidFill>
              </a:rPr>
              <a:t> BMI </a:t>
            </a:r>
            <a:r>
              <a:rPr lang="sv-SE" sz="3600" dirty="0" err="1">
                <a:solidFill>
                  <a:schemeClr val="bg1"/>
                </a:solidFill>
              </a:rPr>
              <a:t>when</a:t>
            </a:r>
            <a:r>
              <a:rPr lang="sv-SE" sz="3600" dirty="0">
                <a:solidFill>
                  <a:schemeClr val="bg1"/>
                </a:solidFill>
              </a:rPr>
              <a:t> </a:t>
            </a:r>
            <a:r>
              <a:rPr lang="sv-SE" sz="3600" dirty="0" err="1">
                <a:solidFill>
                  <a:schemeClr val="bg1"/>
                </a:solidFill>
              </a:rPr>
              <a:t>young</a:t>
            </a:r>
            <a:r>
              <a:rPr lang="sv-SE" sz="3600" dirty="0">
                <a:solidFill>
                  <a:schemeClr val="bg1"/>
                </a:solidFill>
              </a:rPr>
              <a:t> (men 18, </a:t>
            </a:r>
            <a:r>
              <a:rPr lang="sv-SE" sz="3600" dirty="0" err="1">
                <a:solidFill>
                  <a:schemeClr val="bg1"/>
                </a:solidFill>
              </a:rPr>
              <a:t>women</a:t>
            </a:r>
            <a:r>
              <a:rPr lang="sv-SE" sz="3600" dirty="0">
                <a:solidFill>
                  <a:schemeClr val="bg1"/>
                </a:solidFill>
              </a:rPr>
              <a:t> of </a:t>
            </a:r>
            <a:r>
              <a:rPr lang="sv-SE" sz="3600" dirty="0" err="1">
                <a:solidFill>
                  <a:schemeClr val="bg1"/>
                </a:solidFill>
              </a:rPr>
              <a:t>childbearing</a:t>
            </a:r>
            <a:r>
              <a:rPr lang="sv-SE" sz="3600" dirty="0">
                <a:solidFill>
                  <a:schemeClr val="bg1"/>
                </a:solidFill>
              </a:rPr>
              <a:t> age) and risk of </a:t>
            </a:r>
            <a:r>
              <a:rPr lang="sv-SE" sz="3600" dirty="0" err="1">
                <a:solidFill>
                  <a:schemeClr val="bg1"/>
                </a:solidFill>
              </a:rPr>
              <a:t>heart</a:t>
            </a:r>
            <a:r>
              <a:rPr lang="sv-SE" sz="3600" dirty="0">
                <a:solidFill>
                  <a:schemeClr val="bg1"/>
                </a:solidFill>
              </a:rPr>
              <a:t> </a:t>
            </a:r>
            <a:r>
              <a:rPr lang="sv-SE" sz="3600" dirty="0" err="1">
                <a:solidFill>
                  <a:schemeClr val="bg1"/>
                </a:solidFill>
              </a:rPr>
              <a:t>failure</a:t>
            </a:r>
            <a:endParaRPr lang="sv-SE" sz="3600" dirty="0">
              <a:solidFill>
                <a:schemeClr val="bg1"/>
              </a:solidFill>
            </a:endParaRPr>
          </a:p>
        </p:txBody>
      </p:sp>
      <p:pic>
        <p:nvPicPr>
          <p:cNvPr id="3" name="New picture">
            <a:extLst>
              <a:ext uri="{FF2B5EF4-FFF2-40B4-BE49-F238E27FC236}">
                <a16:creationId xmlns:a16="http://schemas.microsoft.com/office/drawing/2014/main" id="{925D18F4-8340-B6BA-9AA7-2BEDF52FB9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2200428"/>
            <a:ext cx="5937173" cy="370872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D1C6259-A6F0-9708-E5E2-4D2FB0EDB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54" y="2200428"/>
            <a:ext cx="4916017" cy="370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1DA5F54-B327-5A69-C8AD-D94E4A437DAB}"/>
              </a:ext>
            </a:extLst>
          </p:cNvPr>
          <p:cNvSpPr txBox="1"/>
          <p:nvPr/>
        </p:nvSpPr>
        <p:spPr>
          <a:xfrm>
            <a:off x="1914525" y="2724150"/>
            <a:ext cx="368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Women</a:t>
            </a:r>
            <a:r>
              <a:rPr lang="sv-SE" dirty="0"/>
              <a:t> in the MBR, </a:t>
            </a:r>
            <a:r>
              <a:rPr lang="sv-SE" dirty="0" err="1"/>
              <a:t>mean</a:t>
            </a:r>
            <a:r>
              <a:rPr lang="sv-SE" dirty="0"/>
              <a:t> age 29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8E69E88-CD49-21F7-2258-133D828E89DF}"/>
              </a:ext>
            </a:extLst>
          </p:cNvPr>
          <p:cNvSpPr txBox="1"/>
          <p:nvPr/>
        </p:nvSpPr>
        <p:spPr>
          <a:xfrm>
            <a:off x="7553326" y="2857500"/>
            <a:ext cx="3876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Men in the </a:t>
            </a:r>
            <a:r>
              <a:rPr lang="sv-SE" dirty="0" err="1"/>
              <a:t>conscript</a:t>
            </a:r>
            <a:r>
              <a:rPr lang="sv-SE" dirty="0"/>
              <a:t> </a:t>
            </a:r>
            <a:r>
              <a:rPr lang="sv-SE" dirty="0" err="1"/>
              <a:t>registry</a:t>
            </a:r>
            <a:r>
              <a:rPr lang="sv-SE" dirty="0"/>
              <a:t>, </a:t>
            </a:r>
          </a:p>
          <a:p>
            <a:r>
              <a:rPr lang="sv-SE" dirty="0" err="1"/>
              <a:t>mean</a:t>
            </a:r>
            <a:r>
              <a:rPr lang="sv-SE" dirty="0"/>
              <a:t> age 18</a:t>
            </a:r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4080051-CE36-750F-0B54-4CCB333E9781}"/>
              </a:ext>
            </a:extLst>
          </p:cNvPr>
          <p:cNvSpPr txBox="1"/>
          <p:nvPr/>
        </p:nvSpPr>
        <p:spPr>
          <a:xfrm>
            <a:off x="838200" y="6229350"/>
            <a:ext cx="766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0" i="1" dirty="0">
                <a:solidFill>
                  <a:schemeClr val="bg1"/>
                </a:solidFill>
                <a:effectLst/>
                <a:latin typeface="BlinkMacSystemFont"/>
              </a:rPr>
              <a:t>Björck L, et al. </a:t>
            </a:r>
            <a:r>
              <a:rPr lang="sv-SE" b="0" i="1" dirty="0" err="1">
                <a:solidFill>
                  <a:schemeClr val="bg1"/>
                </a:solidFill>
                <a:effectLst/>
                <a:latin typeface="BlinkMacSystemFont"/>
              </a:rPr>
              <a:t>Eur</a:t>
            </a:r>
            <a:r>
              <a:rPr lang="sv-SE" b="0" i="1" dirty="0">
                <a:solidFill>
                  <a:schemeClr val="bg1"/>
                </a:solidFill>
                <a:effectLst/>
                <a:latin typeface="BlinkMacSystemFont"/>
              </a:rPr>
              <a:t> J </a:t>
            </a:r>
            <a:r>
              <a:rPr lang="sv-SE" b="0" i="1" dirty="0" err="1">
                <a:solidFill>
                  <a:schemeClr val="bg1"/>
                </a:solidFill>
                <a:effectLst/>
                <a:latin typeface="BlinkMacSystemFont"/>
              </a:rPr>
              <a:t>Prev</a:t>
            </a:r>
            <a:r>
              <a:rPr lang="sv-SE" b="0" i="1" dirty="0">
                <a:solidFill>
                  <a:schemeClr val="bg1"/>
                </a:solidFill>
                <a:effectLst/>
                <a:latin typeface="BlinkMacSystemFont"/>
              </a:rPr>
              <a:t> </a:t>
            </a:r>
            <a:r>
              <a:rPr lang="sv-SE" b="0" i="1" dirty="0" err="1">
                <a:solidFill>
                  <a:schemeClr val="bg1"/>
                </a:solidFill>
                <a:effectLst/>
                <a:latin typeface="BlinkMacSystemFont"/>
              </a:rPr>
              <a:t>Cardiol</a:t>
            </a:r>
            <a:r>
              <a:rPr lang="sv-SE" b="0" i="1" dirty="0">
                <a:solidFill>
                  <a:schemeClr val="bg1"/>
                </a:solidFill>
                <a:effectLst/>
                <a:latin typeface="BlinkMacSystemFont"/>
              </a:rPr>
              <a:t>. 2020;27:1165-1174. </a:t>
            </a:r>
            <a:endParaRPr lang="sv-SE" i="1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6A5EAE-3C88-0151-288D-96C559D6FF24}"/>
              </a:ext>
            </a:extLst>
          </p:cNvPr>
          <p:cNvSpPr txBox="1"/>
          <p:nvPr/>
        </p:nvSpPr>
        <p:spPr>
          <a:xfrm>
            <a:off x="7100554" y="6196895"/>
            <a:ext cx="535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0" i="1" dirty="0">
                <a:solidFill>
                  <a:schemeClr val="bg1"/>
                </a:solidFill>
                <a:effectLst/>
                <a:latin typeface="BlinkMacSystemFont"/>
              </a:rPr>
              <a:t>Rosengren A, et al. </a:t>
            </a:r>
            <a:r>
              <a:rPr lang="sv-SE" b="0" i="1" dirty="0" err="1">
                <a:solidFill>
                  <a:schemeClr val="bg1"/>
                </a:solidFill>
                <a:effectLst/>
                <a:latin typeface="BlinkMacSystemFont"/>
              </a:rPr>
              <a:t>Eur</a:t>
            </a:r>
            <a:r>
              <a:rPr lang="sv-SE" b="0" i="1" dirty="0">
                <a:solidFill>
                  <a:schemeClr val="bg1"/>
                </a:solidFill>
                <a:effectLst/>
                <a:latin typeface="BlinkMacSystemFont"/>
              </a:rPr>
              <a:t> Heart J. 2017 21;38:1926-33</a:t>
            </a:r>
            <a:r>
              <a:rPr lang="sv-SE" b="0" i="0" dirty="0">
                <a:solidFill>
                  <a:schemeClr val="bg1"/>
                </a:solidFill>
                <a:effectLst/>
                <a:latin typeface="BlinkMacSystemFont"/>
              </a:rPr>
              <a:t>.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0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EC030F7-45C2-4249-A526-89879EFB2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11" y="427050"/>
            <a:ext cx="3549579" cy="60039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5490D7-8A8B-497B-0D92-7D1EF2862AFD}"/>
              </a:ext>
            </a:extLst>
          </p:cNvPr>
          <p:cNvSpPr txBox="1"/>
          <p:nvPr/>
        </p:nvSpPr>
        <p:spPr>
          <a:xfrm>
            <a:off x="5846323" y="933855"/>
            <a:ext cx="44844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Study aims and population</a:t>
            </a:r>
          </a:p>
          <a:p>
            <a:endParaRPr lang="en-GB" dirty="0">
              <a:solidFill>
                <a:schemeClr val="bg1"/>
              </a:solidFill>
              <a:latin typeface="+mn-lt"/>
              <a:ea typeface="Calibri" panose="020F0502020204030204" pitchFamily="34" charset="0"/>
            </a:endParaRPr>
          </a:p>
          <a:p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Aim: to determine the association between BMI and early VTE (DVT and/or PE) in women</a:t>
            </a:r>
          </a:p>
          <a:p>
            <a:endParaRPr lang="en-GB" dirty="0">
              <a:solidFill>
                <a:schemeClr val="bg1"/>
              </a:solidFill>
              <a:latin typeface="+mn-lt"/>
              <a:ea typeface="Calibri" panose="020F0502020204030204" pitchFamily="34" charset="0"/>
            </a:endParaRPr>
          </a:p>
          <a:p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The Swedish Medical Birth Registry (MBR) was used to identify all women in Sweden aged between 18 and 45 years who gave birth to their first child 820101-141231. </a:t>
            </a:r>
          </a:p>
          <a:p>
            <a:endParaRPr lang="en-GB" dirty="0">
              <a:solidFill>
                <a:schemeClr val="bg1"/>
              </a:solidFill>
              <a:latin typeface="+mn-lt"/>
              <a:ea typeface="Calibri" panose="020F0502020204030204" pitchFamily="34" charset="0"/>
            </a:endParaRPr>
          </a:p>
          <a:p>
            <a:r>
              <a:rPr lang="en-GB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Women were included in the study at the date of their first antenatal visit, usually between 6 and 12 weeks of gestation (90% of women). </a:t>
            </a:r>
            <a:endParaRPr lang="en-S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570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97653F-7141-4614-8400-E3BE4873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5"/>
            <a:ext cx="10515600" cy="1325563"/>
          </a:xfrm>
        </p:spPr>
        <p:txBody>
          <a:bodyPr/>
          <a:lstStyle/>
          <a:p>
            <a:pPr algn="ctr"/>
            <a:r>
              <a:rPr lang="sv-SE" sz="3200" dirty="0">
                <a:solidFill>
                  <a:schemeClr val="bg1"/>
                </a:solidFill>
              </a:rPr>
              <a:t>Baseline characteristics of the study population</a:t>
            </a:r>
            <a:endParaRPr lang="sv-SE" sz="32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EE73D6A5-678C-4AFA-933D-BC2260A49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90366"/>
              </p:ext>
            </p:extLst>
          </p:nvPr>
        </p:nvGraphicFramePr>
        <p:xfrm>
          <a:off x="3054485" y="1322963"/>
          <a:ext cx="6546715" cy="4527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7682">
                  <a:extLst>
                    <a:ext uri="{9D8B030D-6E8A-4147-A177-3AD203B41FA5}">
                      <a16:colId xmlns:a16="http://schemas.microsoft.com/office/drawing/2014/main" val="3671070336"/>
                    </a:ext>
                  </a:extLst>
                </a:gridCol>
                <a:gridCol w="2689033">
                  <a:extLst>
                    <a:ext uri="{9D8B030D-6E8A-4147-A177-3AD203B41FA5}">
                      <a16:colId xmlns:a16="http://schemas.microsoft.com/office/drawing/2014/main" val="872380644"/>
                    </a:ext>
                  </a:extLst>
                </a:gridCol>
              </a:tblGrid>
              <a:tr h="320671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Variable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All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3898"/>
                  </a:ext>
                </a:extLst>
              </a:tr>
              <a:tr h="321117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effectLst/>
                          <a:latin typeface="Arial Narrow" panose="020B0606020202030204" pitchFamily="34" charset="0"/>
                        </a:rPr>
                        <a:t>1,328,544</a:t>
                      </a:r>
                      <a:endParaRPr lang="sv-SE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08188"/>
                  </a:ext>
                </a:extLst>
              </a:tr>
              <a:tr h="321117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Age, years (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±</a:t>
                      </a:r>
                      <a:r>
                        <a:rPr lang="sv-SE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SD)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 Narrow" panose="020B0606020202030204" pitchFamily="34" charset="0"/>
                        </a:rPr>
                        <a:t>27.8 ± 4.90</a:t>
                      </a:r>
                      <a:endParaRPr lang="sv-SE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591763"/>
                  </a:ext>
                </a:extLst>
              </a:tr>
              <a:tr h="321117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BMI, mean (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±</a:t>
                      </a:r>
                      <a:r>
                        <a:rPr lang="sv-SE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SD)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  <a:latin typeface="Arial Narrow" panose="020B0606020202030204" pitchFamily="34" charset="0"/>
                        </a:rPr>
                        <a:t>23.71 </a:t>
                      </a: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</a:rPr>
                        <a:t>± 3.90</a:t>
                      </a:r>
                      <a:endParaRPr lang="sv-SE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92204"/>
                  </a:ext>
                </a:extLst>
              </a:tr>
              <a:tr h="321117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Hypertension, n (%)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effectLst/>
                          <a:latin typeface="Arial Narrow" panose="020B0606020202030204" pitchFamily="34" charset="0"/>
                        </a:rPr>
                        <a:t>1456 (0.1)</a:t>
                      </a:r>
                      <a:endParaRPr lang="sv-SE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247735"/>
                  </a:ext>
                </a:extLst>
              </a:tr>
              <a:tr h="321117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Diabetes, n (%)</a:t>
                      </a:r>
                      <a:endParaRPr lang="sv-SE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  <a:latin typeface="Arial Narrow" panose="020B0606020202030204" pitchFamily="34" charset="0"/>
                        </a:rPr>
                        <a:t>6596 (0.5)</a:t>
                      </a:r>
                      <a:endParaRPr lang="sv-SE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280018"/>
                  </a:ext>
                </a:extLst>
              </a:tr>
              <a:tr h="353612">
                <a:tc gridSpan="2"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Smoking n (%), cigarettes/day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874776"/>
                  </a:ext>
                </a:extLst>
              </a:tr>
              <a:tr h="321117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0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  <a:latin typeface="Arial Narrow" panose="020B0606020202030204" pitchFamily="34" charset="0"/>
                        </a:rPr>
                        <a:t>1108783 (85.5)</a:t>
                      </a:r>
                      <a:endParaRPr lang="sv-SE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795169"/>
                  </a:ext>
                </a:extLst>
              </a:tr>
              <a:tr h="321117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1-9 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  <a:latin typeface="Arial Narrow" panose="020B0606020202030204" pitchFamily="34" charset="0"/>
                        </a:rPr>
                        <a:t>129342 (10.0)</a:t>
                      </a:r>
                      <a:endParaRPr lang="sv-SE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205043"/>
                  </a:ext>
                </a:extLst>
              </a:tr>
              <a:tr h="321117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≥ 10</a:t>
                      </a:r>
                      <a:endParaRPr lang="sv-SE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effectLst/>
                          <a:latin typeface="Arial Narrow" panose="020B0606020202030204" pitchFamily="34" charset="0"/>
                        </a:rPr>
                        <a:t>58407 (4.5)</a:t>
                      </a:r>
                      <a:endParaRPr lang="sv-SE" sz="16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986449"/>
                  </a:ext>
                </a:extLst>
              </a:tr>
              <a:tr h="321117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Education, n (%)</a:t>
                      </a: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sv-SE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390098"/>
                  </a:ext>
                </a:extLst>
              </a:tr>
              <a:tr h="321117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≤ 9 years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  <a:latin typeface="Arial Narrow" panose="020B0606020202030204" pitchFamily="34" charset="0"/>
                        </a:rPr>
                        <a:t>170208 (12.9)</a:t>
                      </a:r>
                      <a:endParaRPr lang="sv-SE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186749"/>
                  </a:ext>
                </a:extLst>
              </a:tr>
              <a:tr h="321117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10–12 years</a:t>
                      </a:r>
                      <a:endParaRPr lang="sv-SE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  <a:latin typeface="Arial Narrow" panose="020B0606020202030204" pitchFamily="34" charset="0"/>
                        </a:rPr>
                        <a:t>624289 (47.2)</a:t>
                      </a:r>
                      <a:endParaRPr lang="sv-SE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741293"/>
                  </a:ext>
                </a:extLst>
              </a:tr>
              <a:tr h="321117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&gt;12 years</a:t>
                      </a:r>
                      <a:endParaRPr lang="sv-SE" sz="16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effectLst/>
                          <a:latin typeface="Arial Narrow" panose="020B0606020202030204" pitchFamily="34" charset="0"/>
                        </a:rPr>
                        <a:t>519642 (39.2)</a:t>
                      </a:r>
                      <a:endParaRPr lang="sv-SE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72" marR="5547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380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287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ARKEN 2022</Template>
  <TotalTime>655</TotalTime>
  <Words>1053</Words>
  <Application>Microsoft Office PowerPoint</Application>
  <PresentationFormat>Widescreen</PresentationFormat>
  <Paragraphs>229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BlinkMacSystemFont</vt:lpstr>
      <vt:lpstr>Calibri</vt:lpstr>
      <vt:lpstr>Calibri Light</vt:lpstr>
      <vt:lpstr>Source Sans Pro</vt:lpstr>
      <vt:lpstr>Times New Roman</vt:lpstr>
      <vt:lpstr>Office-tema</vt:lpstr>
      <vt:lpstr>Overweight, Obesity and Venous Thromboembolism in Young Women</vt:lpstr>
      <vt:lpstr>PowerPoint Presentation</vt:lpstr>
      <vt:lpstr>PowerPoint Presentation</vt:lpstr>
      <vt:lpstr>Children and adolescents in the world with obesity 1975-2016</vt:lpstr>
      <vt:lpstr> Proportion (%) young women in the Medical Birth Registry with BMI &gt; 30 and BMI &gt; 35, 1981-2015. </vt:lpstr>
      <vt:lpstr>BMI in the first trimester (1,5 mill., average 29 years) and adjusted risk for death and CVD outcomes</vt:lpstr>
      <vt:lpstr>Association between BMI when young (men 18, women of childbearing age) and risk of heart failure</vt:lpstr>
      <vt:lpstr>PowerPoint Presentation</vt:lpstr>
      <vt:lpstr>Baseline characteristics of the study population</vt:lpstr>
      <vt:lpstr>Event rates by BMI categories Median follow-up duration of 15 years (interquartile range, 7–23 years)</vt:lpstr>
      <vt:lpstr>Final model for VTE after adjustment</vt:lpstr>
      <vt:lpstr>PowerPoint Presentation</vt:lpstr>
      <vt:lpstr>Conclusions and implications for the future</vt:lpstr>
      <vt:lpstr>PowerPoint Presentation</vt:lpstr>
    </vt:vector>
  </TitlesOfParts>
  <Company>University of Gothenburg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FRÅN ÅRET SOM GÅTT…</dc:title>
  <dc:creator>Annika Rosengren</dc:creator>
  <cp:lastModifiedBy>Annika Rosengren</cp:lastModifiedBy>
  <cp:revision>3</cp:revision>
  <cp:lastPrinted>2019-11-24T06:39:44Z</cp:lastPrinted>
  <dcterms:created xsi:type="dcterms:W3CDTF">2022-10-18T21:29:10Z</dcterms:created>
  <dcterms:modified xsi:type="dcterms:W3CDTF">2022-11-08T12:18:00Z</dcterms:modified>
</cp:coreProperties>
</file>